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handoutMaster+xml" PartName="/ppt/handoutMasters/handoutMaster1.xml"/>
  <Override ContentType="image/png" PartName="/ppt/media/slide100_image_rId2.png"/>
  <Override ContentType="image/png" PartName="/ppt/media/slide101_image_rId2.png"/>
  <Override ContentType="image/png" PartName="/ppt/media/slide102_image_rId2.png"/>
  <Override ContentType="image/png" PartName="/ppt/media/slide103_image_rId2.png"/>
  <Override ContentType="image/png" PartName="/ppt/media/slide104_image_rId2.png"/>
  <Override ContentType="image/png" PartName="/ppt/media/slide105_image_rId2.png"/>
  <Override ContentType="image/png" PartName="/ppt/media/slide106_image_rId2.png"/>
  <Override ContentType="image/png" PartName="/ppt/media/slide107_image_rId2.png"/>
  <Override ContentType="image/png" PartName="/ppt/media/slide108_image_rId2.png"/>
  <Override ContentType="image/png" PartName="/ppt/media/slide109_image_rId2.png"/>
  <Override ContentType="image/png" PartName="/ppt/media/slide10_image_rId2.png"/>
  <Override ContentType="image/png" PartName="/ppt/media/slide110_image_rId2.png"/>
  <Override ContentType="image/png" PartName="/ppt/media/slide111_image_rId2.png"/>
  <Override ContentType="image/png" PartName="/ppt/media/slide112_image_rId2.png"/>
  <Override ContentType="image/png" PartName="/ppt/media/slide113_image_rId2.png"/>
  <Override ContentType="image/png" PartName="/ppt/media/slide114_image_rId2.png"/>
  <Override ContentType="image/png" PartName="/ppt/media/slide115_image_rId2.png"/>
  <Override ContentType="image/png" PartName="/ppt/media/slide116_image_rId2.png"/>
  <Override ContentType="image/png" PartName="/ppt/media/slide117_image_rId2.png"/>
  <Override ContentType="image/png" PartName="/ppt/media/slide118_image_rId2.png"/>
  <Override ContentType="image/png" PartName="/ppt/media/slide119_image_rId2.png"/>
  <Override ContentType="image/png" PartName="/ppt/media/slide11_image_rId2.png"/>
  <Override ContentType="image/png" PartName="/ppt/media/slide120_image_rId2.png"/>
  <Override ContentType="image/png" PartName="/ppt/media/slide121_image_rId2.png"/>
  <Override ContentType="image/png" PartName="/ppt/media/slide122_image_rId2.png"/>
  <Override ContentType="image/png" PartName="/ppt/media/slide123_image_rId2.png"/>
  <Override ContentType="image/png" PartName="/ppt/media/slide124_image_rId2.png"/>
  <Override ContentType="image/png" PartName="/ppt/media/slide125_image_rId2.png"/>
  <Override ContentType="image/png" PartName="/ppt/media/slide126_image_rId2.png"/>
  <Override ContentType="image/png" PartName="/ppt/media/slide127_image_rId2.png"/>
  <Override ContentType="image/png" PartName="/ppt/media/slide128_image_rId2.png"/>
  <Override ContentType="image/png" PartName="/ppt/media/slide129_image_rId2.png"/>
  <Override ContentType="image/png" PartName="/ppt/media/slide12_image_rId2.png"/>
  <Override ContentType="image/png" PartName="/ppt/media/slide130_image_rId2.png"/>
  <Override ContentType="image/png" PartName="/ppt/media/slide131_image_rId2.png"/>
  <Override ContentType="image/png" PartName="/ppt/media/slide132_image_rId2.png"/>
  <Override ContentType="image/png" PartName="/ppt/media/slide133_image_rId2.png"/>
  <Override ContentType="image/png" PartName="/ppt/media/slide134_image_rId2.png"/>
  <Override ContentType="image/png" PartName="/ppt/media/slide135_image_rId2.png"/>
  <Override ContentType="image/png" PartName="/ppt/media/slide136_image_rId2.png"/>
  <Override ContentType="image/png" PartName="/ppt/media/slide137_image_rId2.png"/>
  <Override ContentType="image/png" PartName="/ppt/media/slide138_image_rId2.png"/>
  <Override ContentType="image/png" PartName="/ppt/media/slide139_image_rId2.png"/>
  <Override ContentType="image/png" PartName="/ppt/media/slide13_image_rId2.png"/>
  <Override ContentType="image/png" PartName="/ppt/media/slide140_image_rId2.png"/>
  <Override ContentType="image/png" PartName="/ppt/media/slide141_image_rId2.png"/>
  <Override ContentType="image/png" PartName="/ppt/media/slide142_image_rId2.png"/>
  <Override ContentType="image/png" PartName="/ppt/media/slide143_image_rId2.png"/>
  <Override ContentType="image/png" PartName="/ppt/media/slide144_image_rId2.png"/>
  <Override ContentType="image/png" PartName="/ppt/media/slide145_image_rId2.png"/>
  <Override ContentType="image/png" PartName="/ppt/media/slide146_image_rId2.png"/>
  <Override ContentType="image/png" PartName="/ppt/media/slide147_image_rId2.png"/>
  <Override ContentType="image/png" PartName="/ppt/media/slide148_image_rId2.png"/>
  <Override ContentType="image/png" PartName="/ppt/media/slide149_image_rId2.png"/>
  <Override ContentType="image/png" PartName="/ppt/media/slide14_image_rId2.png"/>
  <Override ContentType="image/png" PartName="/ppt/media/slide150_image_rId2.png"/>
  <Override ContentType="image/png" PartName="/ppt/media/slide151_image_rId2.png"/>
  <Override ContentType="image/png" PartName="/ppt/media/slide152_image_rId2.png"/>
  <Override ContentType="image/png" PartName="/ppt/media/slide153_image_rId2.png"/>
  <Override ContentType="image/png" PartName="/ppt/media/slide154_image_rId2.png"/>
  <Override ContentType="image/png" PartName="/ppt/media/slide155_image_rId2.png"/>
  <Override ContentType="image/png" PartName="/ppt/media/slide156_image_rId2.png"/>
  <Override ContentType="image/png" PartName="/ppt/media/slide157_image_rId2.png"/>
  <Override ContentType="image/png" PartName="/ppt/media/slide158_image_rId2.png"/>
  <Override ContentType="image/png" PartName="/ppt/media/slide159_image_rId2.png"/>
  <Override ContentType="image/png" PartName="/ppt/media/slide15_image_rId2.png"/>
  <Override ContentType="image/png" PartName="/ppt/media/slide160_image_rId2.png"/>
  <Override ContentType="image/png" PartName="/ppt/media/slide161_image_rId2.png"/>
  <Override ContentType="image/png" PartName="/ppt/media/slide162_image_rId2.png"/>
  <Override ContentType="image/png" PartName="/ppt/media/slide163_image_rId2.png"/>
  <Override ContentType="image/png" PartName="/ppt/media/slide164_image_rId2.png"/>
  <Override ContentType="image/png" PartName="/ppt/media/slide165_image_rId2.png"/>
  <Override ContentType="image/png" PartName="/ppt/media/slide166_image_rId2.png"/>
  <Override ContentType="image/png" PartName="/ppt/media/slide167_image_rId2.png"/>
  <Override ContentType="image/png" PartName="/ppt/media/slide168_image_rId2.png"/>
  <Override ContentType="image/png" PartName="/ppt/media/slide169_image_rId2.png"/>
  <Override ContentType="image/png" PartName="/ppt/media/slide16_image_rId2.png"/>
  <Override ContentType="image/png" PartName="/ppt/media/slide170_image_rId2.png"/>
  <Override ContentType="image/png" PartName="/ppt/media/slide171_image_rId2.png"/>
  <Override ContentType="image/png" PartName="/ppt/media/slide17_image_rId2.png"/>
  <Override ContentType="image/png" PartName="/ppt/media/slide18_image_rId2.png"/>
  <Override ContentType="image/png" PartName="/ppt/media/slide19_image_rId2.png"/>
  <Override ContentType="image/png" PartName="/ppt/media/slide1_image_rId2.png"/>
  <Override ContentType="image/png" PartName="/ppt/media/slide20_image_rId2.png"/>
  <Override ContentType="image/png" PartName="/ppt/media/slide21_image_rId2.png"/>
  <Override ContentType="image/png" PartName="/ppt/media/slide22_image_rId2.png"/>
  <Override ContentType="image/png" PartName="/ppt/media/slide23_image_rId2.png"/>
  <Override ContentType="image/png" PartName="/ppt/media/slide24_image_rId2.png"/>
  <Override ContentType="image/png" PartName="/ppt/media/slide25_image_rId2.png"/>
  <Override ContentType="image/png" PartName="/ppt/media/slide26_image_rId2.png"/>
  <Override ContentType="image/png" PartName="/ppt/media/slide27_image_rId2.png"/>
  <Override ContentType="image/png" PartName="/ppt/media/slide28_image_rId2.png"/>
  <Override ContentType="image/png" PartName="/ppt/media/slide29_image_rId2.png"/>
  <Override ContentType="image/png" PartName="/ppt/media/slide2_image_rId2.png"/>
  <Override ContentType="image/png" PartName="/ppt/media/slide30_image_rId2.png"/>
  <Override ContentType="image/png" PartName="/ppt/media/slide31_image_rId2.png"/>
  <Override ContentType="image/png" PartName="/ppt/media/slide32_image_rId2.png"/>
  <Override ContentType="image/png" PartName="/ppt/media/slide33_image_rId2.png"/>
  <Override ContentType="image/png" PartName="/ppt/media/slide34_image_rId2.png"/>
  <Override ContentType="image/png" PartName="/ppt/media/slide35_image_rId2.png"/>
  <Override ContentType="image/png" PartName="/ppt/media/slide36_image_rId2.png"/>
  <Override ContentType="image/png" PartName="/ppt/media/slide37_image_rId2.png"/>
  <Override ContentType="image/png" PartName="/ppt/media/slide38_image_rId2.png"/>
  <Override ContentType="image/png" PartName="/ppt/media/slide39_image_rId2.png"/>
  <Override ContentType="image/png" PartName="/ppt/media/slide3_image_rId2.png"/>
  <Override ContentType="image/png" PartName="/ppt/media/slide40_image_rId2.png"/>
  <Override ContentType="image/png" PartName="/ppt/media/slide41_image_rId2.png"/>
  <Override ContentType="image/png" PartName="/ppt/media/slide42_image_rId2.png"/>
  <Override ContentType="image/png" PartName="/ppt/media/slide43_image_rId2.png"/>
  <Override ContentType="image/png" PartName="/ppt/media/slide44_image_rId2.png"/>
  <Override ContentType="image/png" PartName="/ppt/media/slide45_image_rId2.png"/>
  <Override ContentType="image/png" PartName="/ppt/media/slide46_image_rId2.png"/>
  <Override ContentType="image/png" PartName="/ppt/media/slide47_image_rId2.png"/>
  <Override ContentType="image/png" PartName="/ppt/media/slide48_image_rId2.png"/>
  <Override ContentType="image/png" PartName="/ppt/media/slide49_image_rId2.png"/>
  <Override ContentType="image/png" PartName="/ppt/media/slide4_image_rId2.png"/>
  <Override ContentType="image/png" PartName="/ppt/media/slide50_image_rId2.png"/>
  <Override ContentType="image/png" PartName="/ppt/media/slide51_image_rId2.png"/>
  <Override ContentType="image/png" PartName="/ppt/media/slide52_image_rId2.png"/>
  <Override ContentType="image/png" PartName="/ppt/media/slide53_image_rId2.png"/>
  <Override ContentType="image/png" PartName="/ppt/media/slide54_image_rId2.png"/>
  <Override ContentType="image/png" PartName="/ppt/media/slide55_image_rId2.png"/>
  <Override ContentType="image/png" PartName="/ppt/media/slide56_image_rId2.png"/>
  <Override ContentType="image/png" PartName="/ppt/media/slide57_image_rId2.png"/>
  <Override ContentType="image/png" PartName="/ppt/media/slide58_image_rId2.png"/>
  <Override ContentType="image/png" PartName="/ppt/media/slide59_image_rId2.png"/>
  <Override ContentType="image/png" PartName="/ppt/media/slide5_image_rId2.png"/>
  <Override ContentType="image/png" PartName="/ppt/media/slide60_image_rId2.png"/>
  <Override ContentType="image/png" PartName="/ppt/media/slide61_image_rId2.png"/>
  <Override ContentType="image/png" PartName="/ppt/media/slide62_image_rId2.png"/>
  <Override ContentType="image/png" PartName="/ppt/media/slide63_image_rId2.png"/>
  <Override ContentType="image/png" PartName="/ppt/media/slide64_image_rId2.png"/>
  <Override ContentType="image/png" PartName="/ppt/media/slide65_image_rId2.png"/>
  <Override ContentType="image/png" PartName="/ppt/media/slide66_image_rId2.png"/>
  <Override ContentType="image/png" PartName="/ppt/media/slide67_image_rId2.png"/>
  <Override ContentType="image/png" PartName="/ppt/media/slide68_image_rId2.png"/>
  <Override ContentType="image/png" PartName="/ppt/media/slide69_image_rId2.png"/>
  <Override ContentType="image/png" PartName="/ppt/media/slide6_image_rId2.png"/>
  <Override ContentType="image/png" PartName="/ppt/media/slide70_image_rId2.png"/>
  <Override ContentType="image/png" PartName="/ppt/media/slide71_image_rId2.png"/>
  <Override ContentType="image/png" PartName="/ppt/media/slide72_image_rId2.png"/>
  <Override ContentType="image/png" PartName="/ppt/media/slide73_image_rId2.png"/>
  <Override ContentType="image/png" PartName="/ppt/media/slide74_image_rId2.png"/>
  <Override ContentType="image/png" PartName="/ppt/media/slide75_image_rId2.png"/>
  <Override ContentType="image/png" PartName="/ppt/media/slide76_image_rId2.png"/>
  <Override ContentType="image/png" PartName="/ppt/media/slide77_image_rId2.png"/>
  <Override ContentType="image/png" PartName="/ppt/media/slide78_image_rId2.png"/>
  <Override ContentType="image/png" PartName="/ppt/media/slide79_image_rId2.png"/>
  <Override ContentType="image/png" PartName="/ppt/media/slide7_image_rId2.png"/>
  <Override ContentType="image/png" PartName="/ppt/media/slide80_image_rId2.png"/>
  <Override ContentType="image/png" PartName="/ppt/media/slide81_image_rId2.png"/>
  <Override ContentType="image/png" PartName="/ppt/media/slide82_image_rId2.png"/>
  <Override ContentType="image/png" PartName="/ppt/media/slide83_image_rId2.png"/>
  <Override ContentType="image/png" PartName="/ppt/media/slide84_image_rId2.png"/>
  <Override ContentType="image/png" PartName="/ppt/media/slide85_image_rId2.png"/>
  <Override ContentType="image/png" PartName="/ppt/media/slide86_image_rId2.png"/>
  <Override ContentType="image/png" PartName="/ppt/media/slide87_image_rId2.png"/>
  <Override ContentType="image/png" PartName="/ppt/media/slide88_image_rId2.png"/>
  <Override ContentType="image/png" PartName="/ppt/media/slide89_image_rId2.png"/>
  <Override ContentType="image/png" PartName="/ppt/media/slide8_image_rId2.png"/>
  <Override ContentType="image/png" PartName="/ppt/media/slide90_image_rId2.png"/>
  <Override ContentType="image/png" PartName="/ppt/media/slide91_image_rId2.png"/>
  <Override ContentType="image/png" PartName="/ppt/media/slide92_image_rId2.png"/>
  <Override ContentType="image/png" PartName="/ppt/media/slide93_image_rId2.png"/>
  <Override ContentType="image/png" PartName="/ppt/media/slide94_image_rId2.png"/>
  <Override ContentType="image/png" PartName="/ppt/media/slide95_image_rId2.png"/>
  <Override ContentType="image/png" PartName="/ppt/media/slide96_image_rId2.png"/>
  <Override ContentType="image/png" PartName="/ppt/media/slide97_image_rId2.png"/>
  <Override ContentType="image/png" PartName="/ppt/media/slide98_image_rId2.png"/>
  <Override ContentType="image/png" PartName="/ppt/media/slide99_image_rId2.png"/>
  <Override ContentType="image/png" PartName="/ppt/media/slide9_image_rId2.png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.xml"/>
  <Override ContentType="application/vnd.openxmlformats-officedocument.presentationml.slide+xml" PartName="/ppt/slides/slide160.xml"/>
  <Override ContentType="application/vnd.openxmlformats-officedocument.presentationml.slide+xml" PartName="/ppt/slides/slide161.xml"/>
  <Override ContentType="application/vnd.openxmlformats-officedocument.presentationml.slide+xml" PartName="/ppt/slides/slide162.xml"/>
  <Override ContentType="application/vnd.openxmlformats-officedocument.presentationml.slide+xml" PartName="/ppt/slides/slide163.xml"/>
  <Override ContentType="application/vnd.openxmlformats-officedocument.presentationml.slide+xml" PartName="/ppt/slides/slide164.xml"/>
  <Override ContentType="application/vnd.openxmlformats-officedocument.presentationml.slide+xml" PartName="/ppt/slides/slide165.xml"/>
  <Override ContentType="application/vnd.openxmlformats-officedocument.presentationml.slide+xml" PartName="/ppt/slides/slide166.xml"/>
  <Override ContentType="application/vnd.openxmlformats-officedocument.presentationml.slide+xml" PartName="/ppt/slides/slide167.xml"/>
  <Override ContentType="application/vnd.openxmlformats-officedocument.presentationml.slide+xml" PartName="/ppt/slides/slide168.xml"/>
  <Override ContentType="application/vnd.openxmlformats-officedocument.presentationml.slide+xml" PartName="/ppt/slides/slide169.xml"/>
  <Override ContentType="application/vnd.openxmlformats-officedocument.presentationml.slide+xml" PartName="/ppt/slides/slide17.xml"/>
  <Override ContentType="application/vnd.openxmlformats-officedocument.presentationml.slide+xml" PartName="/ppt/slides/slide170.xml"/>
  <Override ContentType="application/vnd.openxmlformats-officedocument.presentationml.slide+xml" PartName="/ppt/slides/slide171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Target="docProps/core.xml" Type="http://schemas.openxmlformats.org/package/2006/relationships/metadata/core-properties" Id="rId3"></Relationship><Relationship Target="docProps/thumbnail.jpeg" Type="http://schemas.openxmlformats.org/package/2006/relationships/metadata/thumbnail" Id="rId2"></Relationship><Relationship Target="ppt/presentation.xml" Type="http://schemas.openxmlformats.org/officeDocument/2006/relationships/officeDocument" Id="rId1"></Relationship><Relationship Target="docProps/app.xml" Type="http://schemas.openxmlformats.org/officeDocument/2006/relationships/extended-properties" Id="rId4"></Relationship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 saveSubsetFonts="true">
  <p:sldMasterIdLst>
    <p:sldMasterId id="2147483648" r:id="rId1"/>
  </p:sldMasterIdLst>
  <p:handoutMasterIdLst>
    <p:handoutMasterId r:id="rId2"/>
  </p:handoutMasterIdLst>
  <p:sldIdLst>
    <p:sldId id="1876995498" r:id="rId7"/>
    <p:sldId id="40379772" r:id="rId8"/>
    <p:sldId id="1894920662" r:id="rId9"/>
    <p:sldId id="258608849" r:id="rId10"/>
    <p:sldId id="1392618113" r:id="rId11"/>
    <p:sldId id="659453824" r:id="rId12"/>
    <p:sldId id="945588885" r:id="rId13"/>
    <p:sldId id="439871005" r:id="rId14"/>
    <p:sldId id="25926442" r:id="rId15"/>
    <p:sldId id="1003454609" r:id="rId16"/>
    <p:sldId id="243560515" r:id="rId17"/>
    <p:sldId id="2052635920" r:id="rId18"/>
    <p:sldId id="1158665220" r:id="rId19"/>
    <p:sldId id="1025813930" r:id="rId20"/>
    <p:sldId id="1631179952" r:id="rId21"/>
    <p:sldId id="1630912064" r:id="rId22"/>
    <p:sldId id="155282406" r:id="rId23"/>
    <p:sldId id="1370098743" r:id="rId24"/>
    <p:sldId id="227171496" r:id="rId25"/>
    <p:sldId id="831285232" r:id="rId26"/>
    <p:sldId id="1942729196" r:id="rId27"/>
    <p:sldId id="1741863345" r:id="rId28"/>
    <p:sldId id="403783812" r:id="rId29"/>
    <p:sldId id="1607226935" r:id="rId30"/>
    <p:sldId id="2056977746" r:id="rId31"/>
    <p:sldId id="1044804314" r:id="rId32"/>
    <p:sldId id="95642588" r:id="rId33"/>
    <p:sldId id="1804551631" r:id="rId34"/>
    <p:sldId id="749689208" r:id="rId35"/>
    <p:sldId id="2046205079" r:id="rId36"/>
    <p:sldId id="1568667226" r:id="rId37"/>
    <p:sldId id="1515338108" r:id="rId38"/>
    <p:sldId id="877047813" r:id="rId39"/>
    <p:sldId id="1195688037" r:id="rId40"/>
    <p:sldId id="1717637034" r:id="rId41"/>
    <p:sldId id="1188776982" r:id="rId42"/>
    <p:sldId id="757347112" r:id="rId43"/>
    <p:sldId id="1891243641" r:id="rId44"/>
    <p:sldId id="357357709" r:id="rId45"/>
    <p:sldId id="1873172789" r:id="rId46"/>
    <p:sldId id="1360325114" r:id="rId47"/>
    <p:sldId id="1341085560" r:id="rId48"/>
    <p:sldId id="165606157" r:id="rId49"/>
    <p:sldId id="32196217" r:id="rId50"/>
    <p:sldId id="1269653759" r:id="rId51"/>
    <p:sldId id="1438494672" r:id="rId52"/>
    <p:sldId id="1758131147" r:id="rId53"/>
    <p:sldId id="1760778099" r:id="rId54"/>
    <p:sldId id="1924833484" r:id="rId55"/>
    <p:sldId id="1766149809" r:id="rId56"/>
    <p:sldId id="1351868020" r:id="rId57"/>
    <p:sldId id="1864341044" r:id="rId58"/>
    <p:sldId id="589343938" r:id="rId59"/>
    <p:sldId id="1868802732" r:id="rId60"/>
    <p:sldId id="310490962" r:id="rId61"/>
    <p:sldId id="1842936432" r:id="rId62"/>
    <p:sldId id="1946348536" r:id="rId63"/>
    <p:sldId id="226178534" r:id="rId64"/>
    <p:sldId id="2131581950" r:id="rId65"/>
    <p:sldId id="1547934029" r:id="rId66"/>
    <p:sldId id="808910391" r:id="rId67"/>
    <p:sldId id="613407736" r:id="rId68"/>
    <p:sldId id="2064381236" r:id="rId69"/>
    <p:sldId id="1687734222" r:id="rId70"/>
    <p:sldId id="239640350" r:id="rId71"/>
    <p:sldId id="139936615" r:id="rId72"/>
    <p:sldId id="887518143" r:id="rId73"/>
    <p:sldId id="1914747351" r:id="rId74"/>
    <p:sldId id="836589926" r:id="rId75"/>
    <p:sldId id="647064763" r:id="rId76"/>
    <p:sldId id="1010739859" r:id="rId77"/>
    <p:sldId id="1015203804" r:id="rId78"/>
    <p:sldId id="1076948032" r:id="rId79"/>
    <p:sldId id="1970137406" r:id="rId80"/>
    <p:sldId id="833271801" r:id="rId81"/>
    <p:sldId id="1361847594" r:id="rId82"/>
    <p:sldId id="1624204507" r:id="rId83"/>
    <p:sldId id="898335571" r:id="rId84"/>
    <p:sldId id="1355321316" r:id="rId85"/>
    <p:sldId id="192901330" r:id="rId86"/>
    <p:sldId id="700452353" r:id="rId87"/>
    <p:sldId id="2028196464" r:id="rId88"/>
    <p:sldId id="1073125731" r:id="rId89"/>
    <p:sldId id="1694247725" r:id="rId90"/>
    <p:sldId id="992245729" r:id="rId91"/>
    <p:sldId id="693228729" r:id="rId92"/>
    <p:sldId id="1805349168" r:id="rId93"/>
    <p:sldId id="1177795089" r:id="rId94"/>
    <p:sldId id="469826023" r:id="rId95"/>
    <p:sldId id="1727678522" r:id="rId96"/>
    <p:sldId id="104203109" r:id="rId97"/>
    <p:sldId id="282215823" r:id="rId98"/>
    <p:sldId id="748171463" r:id="rId99"/>
    <p:sldId id="1380851137" r:id="rId100"/>
    <p:sldId id="730877518" r:id="rId101"/>
    <p:sldId id="1826379621" r:id="rId102"/>
    <p:sldId id="1217993370" r:id="rId103"/>
    <p:sldId id="1917517654" r:id="rId104"/>
    <p:sldId id="662847577" r:id="rId105"/>
    <p:sldId id="1948698375" r:id="rId106"/>
    <p:sldId id="1282904863" r:id="rId107"/>
    <p:sldId id="1134789720" r:id="rId108"/>
    <p:sldId id="483869482" r:id="rId109"/>
    <p:sldId id="1302142021" r:id="rId110"/>
    <p:sldId id="1338053154" r:id="rId111"/>
    <p:sldId id="808996150" r:id="rId112"/>
    <p:sldId id="239085003" r:id="rId113"/>
    <p:sldId id="381891225" r:id="rId114"/>
    <p:sldId id="1044098553" r:id="rId115"/>
    <p:sldId id="694476998" r:id="rId116"/>
    <p:sldId id="988035073" r:id="rId117"/>
    <p:sldId id="2007074575" r:id="rId118"/>
    <p:sldId id="1631290411" r:id="rId119"/>
    <p:sldId id="1320600901" r:id="rId120"/>
    <p:sldId id="1832880314" r:id="rId121"/>
    <p:sldId id="1352153809" r:id="rId122"/>
    <p:sldId id="2046478892" r:id="rId123"/>
    <p:sldId id="1934814956" r:id="rId124"/>
    <p:sldId id="1789483426" r:id="rId125"/>
    <p:sldId id="688616526" r:id="rId126"/>
    <p:sldId id="1057155140" r:id="rId127"/>
    <p:sldId id="909458987" r:id="rId128"/>
    <p:sldId id="2067593684" r:id="rId129"/>
    <p:sldId id="974940423" r:id="rId130"/>
    <p:sldId id="1576607885" r:id="rId131"/>
    <p:sldId id="1446471557" r:id="rId132"/>
    <p:sldId id="772823469" r:id="rId133"/>
    <p:sldId id="1682766326" r:id="rId134"/>
    <p:sldId id="780624923" r:id="rId135"/>
    <p:sldId id="101203719" r:id="rId136"/>
    <p:sldId id="667339197" r:id="rId137"/>
    <p:sldId id="1587571866" r:id="rId138"/>
    <p:sldId id="1791105078" r:id="rId139"/>
    <p:sldId id="1938948454" r:id="rId140"/>
    <p:sldId id="516126423" r:id="rId141"/>
    <p:sldId id="1881828003" r:id="rId142"/>
    <p:sldId id="1198894530" r:id="rId143"/>
    <p:sldId id="1633539252" r:id="rId144"/>
    <p:sldId id="128341320" r:id="rId145"/>
    <p:sldId id="1252397623" r:id="rId146"/>
    <p:sldId id="1867713728" r:id="rId147"/>
    <p:sldId id="1491884735" r:id="rId148"/>
    <p:sldId id="259476772" r:id="rId149"/>
    <p:sldId id="1346470111" r:id="rId150"/>
    <p:sldId id="354416109" r:id="rId151"/>
    <p:sldId id="1583271686" r:id="rId152"/>
    <p:sldId id="2047777211" r:id="rId153"/>
    <p:sldId id="1692853010" r:id="rId154"/>
    <p:sldId id="855678088" r:id="rId155"/>
    <p:sldId id="2110376537" r:id="rId156"/>
    <p:sldId id="134639147" r:id="rId157"/>
    <p:sldId id="1116910171" r:id="rId158"/>
    <p:sldId id="700570161" r:id="rId159"/>
    <p:sldId id="415393292" r:id="rId160"/>
    <p:sldId id="250679567" r:id="rId161"/>
    <p:sldId id="1230466089" r:id="rId162"/>
    <p:sldId id="1457487597" r:id="rId163"/>
    <p:sldId id="1892161751" r:id="rId164"/>
    <p:sldId id="701481302" r:id="rId165"/>
    <p:sldId id="19508019" r:id="rId166"/>
    <p:sldId id="284712774" r:id="rId167"/>
    <p:sldId id="1824081741" r:id="rId168"/>
    <p:sldId id="33150510" r:id="rId169"/>
    <p:sldId id="437529990" r:id="rId170"/>
    <p:sldId id="949609103" r:id="rId171"/>
    <p:sldId id="36053495" r:id="rId172"/>
    <p:sldId id="1726524446" r:id="rId173"/>
    <p:sldId id="1839329580" r:id="rId174"/>
    <p:sldId id="15135558" r:id="rId175"/>
    <p:sldId id="917834509" r:id="rId176"/>
    <p:sldId id="752095539" r:id="rId177"/>
  </p:sldIdLst>
  <p:sldSz cx="9144000" cy="6858000" type="screen4x3"/>
  <p:notesSz cx="6858000" cy="9144000"/>
  <p:defaultTextStyle>
    <a:defPPr>
      <a:defRPr lang="en-US"/>
    </a:defPPr>
    <a:lvl1pPr marL="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-2672" y="-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<Relationships xmlns="http://schemas.openxmlformats.org/package/2006/relationships"><Relationship Target="presProps.xml" Type="http://schemas.openxmlformats.org/officeDocument/2006/relationships/presProps" Id="rId3"></Relationship><Relationship Target="handoutMasters/handoutMaster1.xml" Type="http://schemas.openxmlformats.org/officeDocument/2006/relationships/handoutMaster" Id="rId2"></Relationship><Relationship Target="slideMasters/slideMaster1.xml" Type="http://schemas.openxmlformats.org/officeDocument/2006/relationships/slideMaster" Id="rId1"></Relationship><Relationship Target="tableStyles.xml" Type="http://schemas.openxmlformats.org/officeDocument/2006/relationships/tableStyles" Id="rId6"></Relationship><Relationship Target="theme/theme1.xml" Type="http://schemas.openxmlformats.org/officeDocument/2006/relationships/theme" Id="rId5"></Relationship><Relationship Target="viewProps.xml" Type="http://schemas.openxmlformats.org/officeDocument/2006/relationships/viewProps" Id="rId4"></Relationship><Relationship Target="slides/slide1.xml" Type="http://schemas.openxmlformats.org/officeDocument/2006/relationships/slide" Id="rId7"/><Relationship Target="slides/slide2.xml" Type="http://schemas.openxmlformats.org/officeDocument/2006/relationships/slide" Id="rId8"/><Relationship Target="slides/slide3.xml" Type="http://schemas.openxmlformats.org/officeDocument/2006/relationships/slide" Id="rId9"/><Relationship Target="slides/slide4.xml" Type="http://schemas.openxmlformats.org/officeDocument/2006/relationships/slide" Id="rId10"/><Relationship Target="slides/slide5.xml" Type="http://schemas.openxmlformats.org/officeDocument/2006/relationships/slide" Id="rId11"/><Relationship Target="slides/slide6.xml" Type="http://schemas.openxmlformats.org/officeDocument/2006/relationships/slide" Id="rId12"/><Relationship Target="slides/slide7.xml" Type="http://schemas.openxmlformats.org/officeDocument/2006/relationships/slide" Id="rId13"/><Relationship Target="slides/slide8.xml" Type="http://schemas.openxmlformats.org/officeDocument/2006/relationships/slide" Id="rId14"/><Relationship Target="slides/slide9.xml" Type="http://schemas.openxmlformats.org/officeDocument/2006/relationships/slide" Id="rId15"/><Relationship Target="slides/slide10.xml" Type="http://schemas.openxmlformats.org/officeDocument/2006/relationships/slide" Id="rId16"/><Relationship Target="slides/slide11.xml" Type="http://schemas.openxmlformats.org/officeDocument/2006/relationships/slide" Id="rId17"/><Relationship Target="slides/slide12.xml" Type="http://schemas.openxmlformats.org/officeDocument/2006/relationships/slide" Id="rId18"/><Relationship Target="slides/slide13.xml" Type="http://schemas.openxmlformats.org/officeDocument/2006/relationships/slide" Id="rId19"/><Relationship Target="slides/slide14.xml" Type="http://schemas.openxmlformats.org/officeDocument/2006/relationships/slide" Id="rId20"/><Relationship Target="slides/slide15.xml" Type="http://schemas.openxmlformats.org/officeDocument/2006/relationships/slide" Id="rId21"/><Relationship Target="slides/slide16.xml" Type="http://schemas.openxmlformats.org/officeDocument/2006/relationships/slide" Id="rId22"/><Relationship Target="slides/slide17.xml" Type="http://schemas.openxmlformats.org/officeDocument/2006/relationships/slide" Id="rId23"/><Relationship Target="slides/slide18.xml" Type="http://schemas.openxmlformats.org/officeDocument/2006/relationships/slide" Id="rId24"/><Relationship Target="slides/slide19.xml" Type="http://schemas.openxmlformats.org/officeDocument/2006/relationships/slide" Id="rId25"/><Relationship Target="slides/slide20.xml" Type="http://schemas.openxmlformats.org/officeDocument/2006/relationships/slide" Id="rId26"/><Relationship Target="slides/slide21.xml" Type="http://schemas.openxmlformats.org/officeDocument/2006/relationships/slide" Id="rId27"/><Relationship Target="slides/slide22.xml" Type="http://schemas.openxmlformats.org/officeDocument/2006/relationships/slide" Id="rId28"/><Relationship Target="slides/slide23.xml" Type="http://schemas.openxmlformats.org/officeDocument/2006/relationships/slide" Id="rId29"/><Relationship Target="slides/slide24.xml" Type="http://schemas.openxmlformats.org/officeDocument/2006/relationships/slide" Id="rId30"/><Relationship Target="slides/slide25.xml" Type="http://schemas.openxmlformats.org/officeDocument/2006/relationships/slide" Id="rId31"/><Relationship Target="slides/slide26.xml" Type="http://schemas.openxmlformats.org/officeDocument/2006/relationships/slide" Id="rId32"/><Relationship Target="slides/slide27.xml" Type="http://schemas.openxmlformats.org/officeDocument/2006/relationships/slide" Id="rId33"/><Relationship Target="slides/slide28.xml" Type="http://schemas.openxmlformats.org/officeDocument/2006/relationships/slide" Id="rId34"/><Relationship Target="slides/slide29.xml" Type="http://schemas.openxmlformats.org/officeDocument/2006/relationships/slide" Id="rId35"/><Relationship Target="slides/slide30.xml" Type="http://schemas.openxmlformats.org/officeDocument/2006/relationships/slide" Id="rId36"/><Relationship Target="slides/slide31.xml" Type="http://schemas.openxmlformats.org/officeDocument/2006/relationships/slide" Id="rId37"/><Relationship Target="slides/slide32.xml" Type="http://schemas.openxmlformats.org/officeDocument/2006/relationships/slide" Id="rId38"/><Relationship Target="slides/slide33.xml" Type="http://schemas.openxmlformats.org/officeDocument/2006/relationships/slide" Id="rId39"/><Relationship Target="slides/slide34.xml" Type="http://schemas.openxmlformats.org/officeDocument/2006/relationships/slide" Id="rId40"/><Relationship Target="slides/slide35.xml" Type="http://schemas.openxmlformats.org/officeDocument/2006/relationships/slide" Id="rId41"/><Relationship Target="slides/slide36.xml" Type="http://schemas.openxmlformats.org/officeDocument/2006/relationships/slide" Id="rId42"/><Relationship Target="slides/slide37.xml" Type="http://schemas.openxmlformats.org/officeDocument/2006/relationships/slide" Id="rId43"/><Relationship Target="slides/slide38.xml" Type="http://schemas.openxmlformats.org/officeDocument/2006/relationships/slide" Id="rId44"/><Relationship Target="slides/slide39.xml" Type="http://schemas.openxmlformats.org/officeDocument/2006/relationships/slide" Id="rId45"/><Relationship Target="slides/slide40.xml" Type="http://schemas.openxmlformats.org/officeDocument/2006/relationships/slide" Id="rId46"/><Relationship Target="slides/slide41.xml" Type="http://schemas.openxmlformats.org/officeDocument/2006/relationships/slide" Id="rId47"/><Relationship Target="slides/slide42.xml" Type="http://schemas.openxmlformats.org/officeDocument/2006/relationships/slide" Id="rId48"/><Relationship Target="slides/slide43.xml" Type="http://schemas.openxmlformats.org/officeDocument/2006/relationships/slide" Id="rId49"/><Relationship Target="slides/slide44.xml" Type="http://schemas.openxmlformats.org/officeDocument/2006/relationships/slide" Id="rId50"/><Relationship Target="slides/slide45.xml" Type="http://schemas.openxmlformats.org/officeDocument/2006/relationships/slide" Id="rId51"/><Relationship Target="slides/slide46.xml" Type="http://schemas.openxmlformats.org/officeDocument/2006/relationships/slide" Id="rId52"/><Relationship Target="slides/slide47.xml" Type="http://schemas.openxmlformats.org/officeDocument/2006/relationships/slide" Id="rId53"/><Relationship Target="slides/slide48.xml" Type="http://schemas.openxmlformats.org/officeDocument/2006/relationships/slide" Id="rId54"/><Relationship Target="slides/slide49.xml" Type="http://schemas.openxmlformats.org/officeDocument/2006/relationships/slide" Id="rId55"/><Relationship Target="slides/slide50.xml" Type="http://schemas.openxmlformats.org/officeDocument/2006/relationships/slide" Id="rId56"/><Relationship Target="slides/slide51.xml" Type="http://schemas.openxmlformats.org/officeDocument/2006/relationships/slide" Id="rId57"/><Relationship Target="slides/slide52.xml" Type="http://schemas.openxmlformats.org/officeDocument/2006/relationships/slide" Id="rId58"/><Relationship Target="slides/slide53.xml" Type="http://schemas.openxmlformats.org/officeDocument/2006/relationships/slide" Id="rId59"/><Relationship Target="slides/slide54.xml" Type="http://schemas.openxmlformats.org/officeDocument/2006/relationships/slide" Id="rId60"/><Relationship Target="slides/slide55.xml" Type="http://schemas.openxmlformats.org/officeDocument/2006/relationships/slide" Id="rId61"/><Relationship Target="slides/slide56.xml" Type="http://schemas.openxmlformats.org/officeDocument/2006/relationships/slide" Id="rId62"/><Relationship Target="slides/slide57.xml" Type="http://schemas.openxmlformats.org/officeDocument/2006/relationships/slide" Id="rId63"/><Relationship Target="slides/slide58.xml" Type="http://schemas.openxmlformats.org/officeDocument/2006/relationships/slide" Id="rId64"/><Relationship Target="slides/slide59.xml" Type="http://schemas.openxmlformats.org/officeDocument/2006/relationships/slide" Id="rId65"/><Relationship Target="slides/slide60.xml" Type="http://schemas.openxmlformats.org/officeDocument/2006/relationships/slide" Id="rId66"/><Relationship Target="slides/slide61.xml" Type="http://schemas.openxmlformats.org/officeDocument/2006/relationships/slide" Id="rId67"/><Relationship Target="slides/slide62.xml" Type="http://schemas.openxmlformats.org/officeDocument/2006/relationships/slide" Id="rId68"/><Relationship Target="slides/slide63.xml" Type="http://schemas.openxmlformats.org/officeDocument/2006/relationships/slide" Id="rId69"/><Relationship Target="slides/slide64.xml" Type="http://schemas.openxmlformats.org/officeDocument/2006/relationships/slide" Id="rId70"/><Relationship Target="slides/slide65.xml" Type="http://schemas.openxmlformats.org/officeDocument/2006/relationships/slide" Id="rId71"/><Relationship Target="slides/slide66.xml" Type="http://schemas.openxmlformats.org/officeDocument/2006/relationships/slide" Id="rId72"/><Relationship Target="slides/slide67.xml" Type="http://schemas.openxmlformats.org/officeDocument/2006/relationships/slide" Id="rId73"/><Relationship Target="slides/slide68.xml" Type="http://schemas.openxmlformats.org/officeDocument/2006/relationships/slide" Id="rId74"/><Relationship Target="slides/slide69.xml" Type="http://schemas.openxmlformats.org/officeDocument/2006/relationships/slide" Id="rId75"/><Relationship Target="slides/slide70.xml" Type="http://schemas.openxmlformats.org/officeDocument/2006/relationships/slide" Id="rId76"/><Relationship Target="slides/slide71.xml" Type="http://schemas.openxmlformats.org/officeDocument/2006/relationships/slide" Id="rId77"/><Relationship Target="slides/slide72.xml" Type="http://schemas.openxmlformats.org/officeDocument/2006/relationships/slide" Id="rId78"/><Relationship Target="slides/slide73.xml" Type="http://schemas.openxmlformats.org/officeDocument/2006/relationships/slide" Id="rId79"/><Relationship Target="slides/slide74.xml" Type="http://schemas.openxmlformats.org/officeDocument/2006/relationships/slide" Id="rId80"/><Relationship Target="slides/slide75.xml" Type="http://schemas.openxmlformats.org/officeDocument/2006/relationships/slide" Id="rId81"/><Relationship Target="slides/slide76.xml" Type="http://schemas.openxmlformats.org/officeDocument/2006/relationships/slide" Id="rId82"/><Relationship Target="slides/slide77.xml" Type="http://schemas.openxmlformats.org/officeDocument/2006/relationships/slide" Id="rId83"/><Relationship Target="slides/slide78.xml" Type="http://schemas.openxmlformats.org/officeDocument/2006/relationships/slide" Id="rId84"/><Relationship Target="slides/slide79.xml" Type="http://schemas.openxmlformats.org/officeDocument/2006/relationships/slide" Id="rId85"/><Relationship Target="slides/slide80.xml" Type="http://schemas.openxmlformats.org/officeDocument/2006/relationships/slide" Id="rId86"/><Relationship Target="slides/slide81.xml" Type="http://schemas.openxmlformats.org/officeDocument/2006/relationships/slide" Id="rId87"/><Relationship Target="slides/slide82.xml" Type="http://schemas.openxmlformats.org/officeDocument/2006/relationships/slide" Id="rId88"/><Relationship Target="slides/slide83.xml" Type="http://schemas.openxmlformats.org/officeDocument/2006/relationships/slide" Id="rId89"/><Relationship Target="slides/slide84.xml" Type="http://schemas.openxmlformats.org/officeDocument/2006/relationships/slide" Id="rId90"/><Relationship Target="slides/slide85.xml" Type="http://schemas.openxmlformats.org/officeDocument/2006/relationships/slide" Id="rId91"/><Relationship Target="slides/slide86.xml" Type="http://schemas.openxmlformats.org/officeDocument/2006/relationships/slide" Id="rId92"/><Relationship Target="slides/slide87.xml" Type="http://schemas.openxmlformats.org/officeDocument/2006/relationships/slide" Id="rId93"/><Relationship Target="slides/slide88.xml" Type="http://schemas.openxmlformats.org/officeDocument/2006/relationships/slide" Id="rId94"/><Relationship Target="slides/slide89.xml" Type="http://schemas.openxmlformats.org/officeDocument/2006/relationships/slide" Id="rId95"/><Relationship Target="slides/slide90.xml" Type="http://schemas.openxmlformats.org/officeDocument/2006/relationships/slide" Id="rId96"/><Relationship Target="slides/slide91.xml" Type="http://schemas.openxmlformats.org/officeDocument/2006/relationships/slide" Id="rId97"/><Relationship Target="slides/slide92.xml" Type="http://schemas.openxmlformats.org/officeDocument/2006/relationships/slide" Id="rId98"/><Relationship Target="slides/slide93.xml" Type="http://schemas.openxmlformats.org/officeDocument/2006/relationships/slide" Id="rId99"/><Relationship Target="slides/slide94.xml" Type="http://schemas.openxmlformats.org/officeDocument/2006/relationships/slide" Id="rId100"/><Relationship Target="slides/slide95.xml" Type="http://schemas.openxmlformats.org/officeDocument/2006/relationships/slide" Id="rId101"/><Relationship Target="slides/slide96.xml" Type="http://schemas.openxmlformats.org/officeDocument/2006/relationships/slide" Id="rId102"/><Relationship Target="slides/slide97.xml" Type="http://schemas.openxmlformats.org/officeDocument/2006/relationships/slide" Id="rId103"/><Relationship Target="slides/slide98.xml" Type="http://schemas.openxmlformats.org/officeDocument/2006/relationships/slide" Id="rId104"/><Relationship Target="slides/slide99.xml" Type="http://schemas.openxmlformats.org/officeDocument/2006/relationships/slide" Id="rId105"/><Relationship Target="slides/slide100.xml" Type="http://schemas.openxmlformats.org/officeDocument/2006/relationships/slide" Id="rId106"/><Relationship Target="slides/slide101.xml" Type="http://schemas.openxmlformats.org/officeDocument/2006/relationships/slide" Id="rId107"/><Relationship Target="slides/slide102.xml" Type="http://schemas.openxmlformats.org/officeDocument/2006/relationships/slide" Id="rId108"/><Relationship Target="slides/slide103.xml" Type="http://schemas.openxmlformats.org/officeDocument/2006/relationships/slide" Id="rId109"/><Relationship Target="slides/slide104.xml" Type="http://schemas.openxmlformats.org/officeDocument/2006/relationships/slide" Id="rId110"/><Relationship Target="slides/slide105.xml" Type="http://schemas.openxmlformats.org/officeDocument/2006/relationships/slide" Id="rId111"/><Relationship Target="slides/slide106.xml" Type="http://schemas.openxmlformats.org/officeDocument/2006/relationships/slide" Id="rId112"/><Relationship Target="slides/slide107.xml" Type="http://schemas.openxmlformats.org/officeDocument/2006/relationships/slide" Id="rId113"/><Relationship Target="slides/slide108.xml" Type="http://schemas.openxmlformats.org/officeDocument/2006/relationships/slide" Id="rId114"/><Relationship Target="slides/slide109.xml" Type="http://schemas.openxmlformats.org/officeDocument/2006/relationships/slide" Id="rId115"/><Relationship Target="slides/slide110.xml" Type="http://schemas.openxmlformats.org/officeDocument/2006/relationships/slide" Id="rId116"/><Relationship Target="slides/slide111.xml" Type="http://schemas.openxmlformats.org/officeDocument/2006/relationships/slide" Id="rId117"/><Relationship Target="slides/slide112.xml" Type="http://schemas.openxmlformats.org/officeDocument/2006/relationships/slide" Id="rId118"/><Relationship Target="slides/slide113.xml" Type="http://schemas.openxmlformats.org/officeDocument/2006/relationships/slide" Id="rId119"/><Relationship Target="slides/slide114.xml" Type="http://schemas.openxmlformats.org/officeDocument/2006/relationships/slide" Id="rId120"/><Relationship Target="slides/slide115.xml" Type="http://schemas.openxmlformats.org/officeDocument/2006/relationships/slide" Id="rId121"/><Relationship Target="slides/slide116.xml" Type="http://schemas.openxmlformats.org/officeDocument/2006/relationships/slide" Id="rId122"/><Relationship Target="slides/slide117.xml" Type="http://schemas.openxmlformats.org/officeDocument/2006/relationships/slide" Id="rId123"/><Relationship Target="slides/slide118.xml" Type="http://schemas.openxmlformats.org/officeDocument/2006/relationships/slide" Id="rId124"/><Relationship Target="slides/slide119.xml" Type="http://schemas.openxmlformats.org/officeDocument/2006/relationships/slide" Id="rId125"/><Relationship Target="slides/slide120.xml" Type="http://schemas.openxmlformats.org/officeDocument/2006/relationships/slide" Id="rId126"/><Relationship Target="slides/slide121.xml" Type="http://schemas.openxmlformats.org/officeDocument/2006/relationships/slide" Id="rId127"/><Relationship Target="slides/slide122.xml" Type="http://schemas.openxmlformats.org/officeDocument/2006/relationships/slide" Id="rId128"/><Relationship Target="slides/slide123.xml" Type="http://schemas.openxmlformats.org/officeDocument/2006/relationships/slide" Id="rId129"/><Relationship Target="slides/slide124.xml" Type="http://schemas.openxmlformats.org/officeDocument/2006/relationships/slide" Id="rId130"/><Relationship Target="slides/slide125.xml" Type="http://schemas.openxmlformats.org/officeDocument/2006/relationships/slide" Id="rId131"/><Relationship Target="slides/slide126.xml" Type="http://schemas.openxmlformats.org/officeDocument/2006/relationships/slide" Id="rId132"/><Relationship Target="slides/slide127.xml" Type="http://schemas.openxmlformats.org/officeDocument/2006/relationships/slide" Id="rId133"/><Relationship Target="slides/slide128.xml" Type="http://schemas.openxmlformats.org/officeDocument/2006/relationships/slide" Id="rId134"/><Relationship Target="slides/slide129.xml" Type="http://schemas.openxmlformats.org/officeDocument/2006/relationships/slide" Id="rId135"/><Relationship Target="slides/slide130.xml" Type="http://schemas.openxmlformats.org/officeDocument/2006/relationships/slide" Id="rId136"/><Relationship Target="slides/slide131.xml" Type="http://schemas.openxmlformats.org/officeDocument/2006/relationships/slide" Id="rId137"/><Relationship Target="slides/slide132.xml" Type="http://schemas.openxmlformats.org/officeDocument/2006/relationships/slide" Id="rId138"/><Relationship Target="slides/slide133.xml" Type="http://schemas.openxmlformats.org/officeDocument/2006/relationships/slide" Id="rId139"/><Relationship Target="slides/slide134.xml" Type="http://schemas.openxmlformats.org/officeDocument/2006/relationships/slide" Id="rId140"/><Relationship Target="slides/slide135.xml" Type="http://schemas.openxmlformats.org/officeDocument/2006/relationships/slide" Id="rId141"/><Relationship Target="slides/slide136.xml" Type="http://schemas.openxmlformats.org/officeDocument/2006/relationships/slide" Id="rId142"/><Relationship Target="slides/slide137.xml" Type="http://schemas.openxmlformats.org/officeDocument/2006/relationships/slide" Id="rId143"/><Relationship Target="slides/slide138.xml" Type="http://schemas.openxmlformats.org/officeDocument/2006/relationships/slide" Id="rId144"/><Relationship Target="slides/slide139.xml" Type="http://schemas.openxmlformats.org/officeDocument/2006/relationships/slide" Id="rId145"/><Relationship Target="slides/slide140.xml" Type="http://schemas.openxmlformats.org/officeDocument/2006/relationships/slide" Id="rId146"/><Relationship Target="slides/slide141.xml" Type="http://schemas.openxmlformats.org/officeDocument/2006/relationships/slide" Id="rId147"/><Relationship Target="slides/slide142.xml" Type="http://schemas.openxmlformats.org/officeDocument/2006/relationships/slide" Id="rId148"/><Relationship Target="slides/slide143.xml" Type="http://schemas.openxmlformats.org/officeDocument/2006/relationships/slide" Id="rId149"/><Relationship Target="slides/slide144.xml" Type="http://schemas.openxmlformats.org/officeDocument/2006/relationships/slide" Id="rId150"/><Relationship Target="slides/slide145.xml" Type="http://schemas.openxmlformats.org/officeDocument/2006/relationships/slide" Id="rId151"/><Relationship Target="slides/slide146.xml" Type="http://schemas.openxmlformats.org/officeDocument/2006/relationships/slide" Id="rId152"/><Relationship Target="slides/slide147.xml" Type="http://schemas.openxmlformats.org/officeDocument/2006/relationships/slide" Id="rId153"/><Relationship Target="slides/slide148.xml" Type="http://schemas.openxmlformats.org/officeDocument/2006/relationships/slide" Id="rId154"/><Relationship Target="slides/slide149.xml" Type="http://schemas.openxmlformats.org/officeDocument/2006/relationships/slide" Id="rId155"/><Relationship Target="slides/slide150.xml" Type="http://schemas.openxmlformats.org/officeDocument/2006/relationships/slide" Id="rId156"/><Relationship Target="slides/slide151.xml" Type="http://schemas.openxmlformats.org/officeDocument/2006/relationships/slide" Id="rId157"/><Relationship Target="slides/slide152.xml" Type="http://schemas.openxmlformats.org/officeDocument/2006/relationships/slide" Id="rId158"/><Relationship Target="slides/slide153.xml" Type="http://schemas.openxmlformats.org/officeDocument/2006/relationships/slide" Id="rId159"/><Relationship Target="slides/slide154.xml" Type="http://schemas.openxmlformats.org/officeDocument/2006/relationships/slide" Id="rId160"/><Relationship Target="slides/slide155.xml" Type="http://schemas.openxmlformats.org/officeDocument/2006/relationships/slide" Id="rId161"/><Relationship Target="slides/slide156.xml" Type="http://schemas.openxmlformats.org/officeDocument/2006/relationships/slide" Id="rId162"/><Relationship Target="slides/slide157.xml" Type="http://schemas.openxmlformats.org/officeDocument/2006/relationships/slide" Id="rId163"/><Relationship Target="slides/slide158.xml" Type="http://schemas.openxmlformats.org/officeDocument/2006/relationships/slide" Id="rId164"/><Relationship Target="slides/slide159.xml" Type="http://schemas.openxmlformats.org/officeDocument/2006/relationships/slide" Id="rId165"/><Relationship Target="slides/slide160.xml" Type="http://schemas.openxmlformats.org/officeDocument/2006/relationships/slide" Id="rId166"/><Relationship Target="slides/slide161.xml" Type="http://schemas.openxmlformats.org/officeDocument/2006/relationships/slide" Id="rId167"/><Relationship Target="slides/slide162.xml" Type="http://schemas.openxmlformats.org/officeDocument/2006/relationships/slide" Id="rId168"/><Relationship Target="slides/slide163.xml" Type="http://schemas.openxmlformats.org/officeDocument/2006/relationships/slide" Id="rId169"/><Relationship Target="slides/slide164.xml" Type="http://schemas.openxmlformats.org/officeDocument/2006/relationships/slide" Id="rId170"/><Relationship Target="slides/slide165.xml" Type="http://schemas.openxmlformats.org/officeDocument/2006/relationships/slide" Id="rId171"/><Relationship Target="slides/slide166.xml" Type="http://schemas.openxmlformats.org/officeDocument/2006/relationships/slide" Id="rId172"/><Relationship Target="slides/slide167.xml" Type="http://schemas.openxmlformats.org/officeDocument/2006/relationships/slide" Id="rId173"/><Relationship Target="slides/slide168.xml" Type="http://schemas.openxmlformats.org/officeDocument/2006/relationships/slide" Id="rId174"/><Relationship Target="slides/slide169.xml" Type="http://schemas.openxmlformats.org/officeDocument/2006/relationships/slide" Id="rId175"/><Relationship Target="slides/slide170.xml" Type="http://schemas.openxmlformats.org/officeDocument/2006/relationships/slide" Id="rId176"/><Relationship Target="slides/slide171.xml" Type="http://schemas.openxmlformats.org/officeDocument/2006/relationships/slide" Id="rId177"/></Relationships>
</file>

<file path=ppt/handoutMasters/_rels/handoutMaster1.xml.rels><?xml version="1.0" encoding="UTF-8" standalone="yes"?><Relationships xmlns="http://schemas.openxmlformats.org/package/2006/relationships"><Relationship Target="../theme/theme2.xml" Type="http://schemas.openxmlformats.org/officeDocument/2006/relationships/theme" Id="rId1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94E8-677F-46BE-B971-4F17EE98DD08}" type="datetimeFigureOut">
              <a:rPr lang="en-US" smtClean="0"/>
              <a:t>12/14/2017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B826C-359A-459E-9629-B83A8A1AF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97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2.xml.rels><?xml version="1.0" encoding="UTF-8" standalone="yes"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3.xml.rels><?xml version="1.0" encoding="UTF-8" standalone="yes"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4.xml.rels><?xml version="1.0" encoding="UTF-8" standalone="yes"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5.xml.rels><?xml version="1.0" encoding="UTF-8" standalone="yes"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6.xml.rels><?xml version="1.0" encoding="UTF-8" standalone="yes"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7.xml.rels><?xml version="1.0" encoding="UTF-8" standalone="yes"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8.xml.rels><?xml version="1.0" encoding="UTF-8" standalone="yes"?><Relationships xmlns="http://schemas.openxmlformats.org/package/2006/relationships"><Relationship Target="../media/image1.png" Type="http://schemas.openxmlformats.org/officeDocument/2006/relationships/image" Id="rId2"></Relationship><Relationship Target="../slideMasters/slideMaster1.xml" Type="http://schemas.openxmlformats.org/officeDocument/2006/relationships/slideMaster" Id="rId1"></Relationship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 type="title" preserve="true">
  <p:cSld name="Canreg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685800" y="1168400"/>
            <a:ext cx="7772400" cy="1470025"/>
          </a:xfrm>
        </p:spPr>
        <p:txBody>
          <a:bodyPr/>
          <a:lstStyle/>
          <a:p>
            <a:r>
              <a:rPr lang="en-US" smtClean="fals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685800" y="5621072"/>
            <a:ext cx="6400800" cy="70013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false" smtClean="false"/>
              <a:t>Click to edit Master subtitle style</a:t>
            </a:r>
            <a:endParaRPr lang="en-US" dirty="false"/>
          </a:p>
        </p:txBody>
      </p:sp>
    </p:spTree>
    <p:extLst>
      <p:ext uri="{BB962C8B-B14F-4D97-AF65-F5344CB8AC3E}">
        <p14:creationId xmlns:p14="http://schemas.microsoft.com/office/powerpoint/2010/main" val="30648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 preserve="true" userDrawn="true">
  <p:cSld name="Canreg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62062" y="411061"/>
            <a:ext cx="7944374" cy="578796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false" smtClean="false"/>
              <a:t>Click to edit Master text styles</a:t>
            </a:r>
          </a:p>
          <a:p>
            <a:pPr lvl="1"/>
            <a:r>
              <a:rPr lang="en-US" dirty="false" smtClean="false"/>
              <a:t>Second level</a:t>
            </a:r>
          </a:p>
          <a:p>
            <a:pPr lvl="2"/>
            <a:r>
              <a:rPr lang="en-US" dirty="false" smtClean="false"/>
              <a:t>Third level</a:t>
            </a:r>
          </a:p>
          <a:p>
            <a:pPr lvl="3"/>
            <a:r>
              <a:rPr lang="en-US" dirty="false" smtClean="false"/>
              <a:t>Fourth level</a:t>
            </a:r>
          </a:p>
          <a:p>
            <a:pPr lvl="4"/>
            <a:r>
              <a:rPr lang="en-US" dirty="false" smtClean="false"/>
              <a:t>Fifth level</a:t>
            </a:r>
            <a:endParaRPr lang="en-US" dirty="false"/>
          </a:p>
        </p:txBody>
      </p:sp>
    </p:spTree>
    <p:extLst>
      <p:ext uri="{BB962C8B-B14F-4D97-AF65-F5344CB8AC3E}">
        <p14:creationId xmlns:p14="http://schemas.microsoft.com/office/powerpoint/2010/main" val="3317601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 type="obj" preserve="true">
  <p:cSld name="Canreg_basic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/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false" smtClean="false"/>
              <a:t>Click to edit Master title style</a:t>
            </a:r>
            <a:br>
              <a:rPr lang="en-US" dirty="false" smtClean="false"/>
            </a:br>
            <a:r>
              <a:rPr lang="en-US" dirty="false" err="true" smtClean="false"/>
              <a:t>dfdfdf</a:t>
            </a:r>
            <a:endParaRPr lang="en-US" dirty="fals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457200" y="1476375"/>
            <a:ext cx="8229600" cy="50863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false" smtClean="false"/>
              <a:t>Click to edit Master text styles</a:t>
            </a:r>
          </a:p>
          <a:p>
            <a:pPr lvl="1"/>
            <a:r>
              <a:rPr lang="en-US" dirty="false" smtClean="false"/>
              <a:t>Second level</a:t>
            </a:r>
          </a:p>
          <a:p>
            <a:pPr lvl="2"/>
            <a:r>
              <a:rPr lang="en-US" dirty="false" smtClean="false"/>
              <a:t>Third level</a:t>
            </a:r>
          </a:p>
          <a:p>
            <a:pPr lvl="3"/>
            <a:r>
              <a:rPr lang="en-US" dirty="false" smtClean="false"/>
              <a:t>Fourth level</a:t>
            </a:r>
          </a:p>
          <a:p>
            <a:pPr lvl="4"/>
            <a:r>
              <a:rPr lang="en-US" dirty="false" smtClean="false"/>
              <a:t>Fifth level</a:t>
            </a:r>
            <a:endParaRPr lang="en-US" dirty="false"/>
          </a:p>
        </p:txBody>
      </p:sp>
    </p:spTree>
    <p:extLst>
      <p:ext uri="{BB962C8B-B14F-4D97-AF65-F5344CB8AC3E}">
        <p14:creationId xmlns:p14="http://schemas.microsoft.com/office/powerpoint/2010/main" val="17065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 type="obj" preserve="true">
  <p:cSld name="Canreg_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>
          <a:xfrm>
            <a:off x="268918" y="357838"/>
            <a:ext cx="3435335" cy="285189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false" smtClean="false"/>
              <a:t>Click to edit Master title style</a:t>
            </a:r>
            <a:br>
              <a:rPr lang="en-US" dirty="false" smtClean="false"/>
            </a:br>
            <a:endParaRPr lang="en-US" dirty="false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3900197" y="334639"/>
            <a:ext cx="4935894" cy="6234111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false" smtClean="false"/>
              <a:t>Click to edit Master text styles</a:t>
            </a:r>
          </a:p>
          <a:p>
            <a:pPr lvl="1"/>
            <a:r>
              <a:rPr lang="en-US" dirty="false" smtClean="false"/>
              <a:t>Second level</a:t>
            </a:r>
          </a:p>
          <a:p>
            <a:pPr lvl="2"/>
            <a:r>
              <a:rPr lang="en-US" dirty="false" smtClean="false"/>
              <a:t>Third level</a:t>
            </a:r>
          </a:p>
          <a:p>
            <a:pPr lvl="3"/>
            <a:r>
              <a:rPr lang="en-US" dirty="false" smtClean="false"/>
              <a:t>Fourth level</a:t>
            </a:r>
          </a:p>
          <a:p>
            <a:pPr lvl="4"/>
            <a:r>
              <a:rPr lang="en-US" dirty="false" smtClean="false"/>
              <a:t>Fifth level</a:t>
            </a:r>
            <a:endParaRPr lang="en-US" dirty="false"/>
          </a:p>
        </p:txBody>
      </p:sp>
    </p:spTree>
    <p:extLst>
      <p:ext uri="{BB962C8B-B14F-4D97-AF65-F5344CB8AC3E}">
        <p14:creationId xmlns:p14="http://schemas.microsoft.com/office/powerpoint/2010/main" val="212951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 type="twoTxTwoObj" preserve="true">
  <p:cSld name="Canreg_spli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/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false" smtClean="false"/>
              <a:t>Click to edit Master title style</a:t>
            </a:r>
            <a:br>
              <a:rPr lang="en-US" dirty="false" smtClean="false"/>
            </a:br>
            <a:r>
              <a:rPr lang="en-US" dirty="false" err="true" smtClean="false"/>
              <a:t>dfdfdf</a:t>
            </a:r>
            <a:endParaRPr lang="en-US" dirty="false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0779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fals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en-US" dirty="false" smtClean="false"/>
              <a:t>Click to edit Master text styles</a:t>
            </a:r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57200" y="1800224"/>
            <a:ext cx="4040188" cy="4693881"/>
          </a:xfrm>
        </p:spPr>
        <p:txBody>
          <a:bodyPr/>
          <a:lstStyle>
            <a:lvl1pPr algn="ctr">
              <a:defRPr sz="2400"/>
            </a:lvl1pPr>
            <a:lvl2pPr algn="ctr">
              <a:defRPr sz="2000"/>
            </a:lvl2pPr>
            <a:lvl3pPr algn="ctr">
              <a:defRPr sz="1800"/>
            </a:lvl3pPr>
            <a:lvl4pPr algn="ctr">
              <a:defRPr sz="1600"/>
            </a:lvl4pPr>
            <a:lvl5pPr algn="ctr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false" smtClean="false"/>
              <a:t>Click to edit Master text styles</a:t>
            </a:r>
          </a:p>
          <a:p>
            <a:pPr lvl="1"/>
            <a:r>
              <a:rPr lang="en-US" dirty="false" smtClean="false"/>
              <a:t>Second level</a:t>
            </a:r>
          </a:p>
          <a:p>
            <a:pPr lvl="2"/>
            <a:r>
              <a:rPr lang="en-US" dirty="false" smtClean="false"/>
              <a:t>Third level</a:t>
            </a:r>
          </a:p>
          <a:p>
            <a:pPr lvl="3"/>
            <a:r>
              <a:rPr lang="en-US" dirty="false" smtClean="false"/>
              <a:t>Fourth level</a:t>
            </a:r>
          </a:p>
          <a:p>
            <a:pPr lvl="4"/>
            <a:r>
              <a:rPr lang="en-US" dirty="false" smtClean="false"/>
              <a:t>Fifth level</a:t>
            </a:r>
            <a:endParaRPr lang="en-US" dirty="false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4645025" y="10779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fals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en-US" dirty="false" smtClean="false"/>
              <a:t>Click to edit Master text styles</a:t>
            </a:r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4645025" y="1800225"/>
            <a:ext cx="4041775" cy="4693880"/>
          </a:xfrm>
        </p:spPr>
        <p:txBody>
          <a:bodyPr/>
          <a:lstStyle>
            <a:lvl1pPr algn="ctr">
              <a:defRPr sz="2400"/>
            </a:lvl1pPr>
            <a:lvl2pPr algn="ctr">
              <a:defRPr sz="2000"/>
            </a:lvl2pPr>
            <a:lvl3pPr algn="ctr">
              <a:defRPr sz="1800"/>
            </a:lvl3pPr>
            <a:lvl4pPr algn="ctr">
              <a:defRPr sz="1600"/>
            </a:lvl4pPr>
            <a:lvl5pPr algn="ctr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false" smtClean="false"/>
              <a:t>Click to edit Master text styles</a:t>
            </a:r>
          </a:p>
          <a:p>
            <a:pPr lvl="1"/>
            <a:r>
              <a:rPr lang="en-US" dirty="false" smtClean="false"/>
              <a:t>Second level</a:t>
            </a:r>
          </a:p>
          <a:p>
            <a:pPr lvl="2"/>
            <a:r>
              <a:rPr lang="en-US" dirty="false" smtClean="false"/>
              <a:t>Third level</a:t>
            </a:r>
          </a:p>
          <a:p>
            <a:pPr lvl="3"/>
            <a:r>
              <a:rPr lang="en-US" dirty="false" smtClean="false"/>
              <a:t>Fourth level</a:t>
            </a:r>
          </a:p>
          <a:p>
            <a:pPr lvl="4"/>
            <a:r>
              <a:rPr lang="en-US" dirty="false" smtClean="false"/>
              <a:t>Fifth level</a:t>
            </a:r>
            <a:endParaRPr lang="en-US" dirty="false"/>
          </a:p>
        </p:txBody>
      </p:sp>
    </p:spTree>
    <p:extLst>
      <p:ext uri="{BB962C8B-B14F-4D97-AF65-F5344CB8AC3E}">
        <p14:creationId xmlns:p14="http://schemas.microsoft.com/office/powerpoint/2010/main" val="3744152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 preserve="true" userDrawn="true">
  <p:cSld name="Canreg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/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false" smtClean="false"/>
              <a:t>Click to edit Master title style</a:t>
            </a:r>
            <a:br>
              <a:rPr lang="en-US" dirty="false" smtClean="false"/>
            </a:br>
            <a:r>
              <a:rPr lang="en-US" dirty="false" err="true" smtClean="false"/>
              <a:t>dfdfdf</a:t>
            </a:r>
            <a:endParaRPr lang="en-US" dirty="false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57200" y="1315616"/>
            <a:ext cx="4040188" cy="5178489"/>
          </a:xfrm>
        </p:spPr>
        <p:txBody>
          <a:bodyPr/>
          <a:lstStyle>
            <a:lvl1pPr algn="ctr">
              <a:defRPr sz="2400"/>
            </a:lvl1pPr>
            <a:lvl2pPr algn="ctr">
              <a:defRPr sz="2000"/>
            </a:lvl2pPr>
            <a:lvl3pPr algn="ctr">
              <a:defRPr sz="1800"/>
            </a:lvl3pPr>
            <a:lvl4pPr algn="ctr">
              <a:defRPr sz="1600"/>
            </a:lvl4pPr>
            <a:lvl5pPr algn="ctr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false" smtClean="false"/>
              <a:t>Click to edit Master text styles</a:t>
            </a:r>
          </a:p>
          <a:p>
            <a:pPr lvl="1"/>
            <a:r>
              <a:rPr lang="en-US" dirty="false" smtClean="false"/>
              <a:t>Second level</a:t>
            </a:r>
          </a:p>
          <a:p>
            <a:pPr lvl="2"/>
            <a:r>
              <a:rPr lang="en-US" dirty="false" smtClean="false"/>
              <a:t>Third level</a:t>
            </a:r>
          </a:p>
          <a:p>
            <a:pPr lvl="3"/>
            <a:r>
              <a:rPr lang="en-US" dirty="false" smtClean="false"/>
              <a:t>Fourth level</a:t>
            </a:r>
          </a:p>
          <a:p>
            <a:pPr lvl="4"/>
            <a:r>
              <a:rPr lang="en-US" dirty="false" smtClean="false"/>
              <a:t>Fifth level</a:t>
            </a:r>
            <a:endParaRPr lang="en-US" dirty="false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4645025" y="1315616"/>
            <a:ext cx="4041775" cy="5178489"/>
          </a:xfrm>
        </p:spPr>
        <p:txBody>
          <a:bodyPr/>
          <a:lstStyle>
            <a:lvl1pPr algn="ctr">
              <a:defRPr sz="2400"/>
            </a:lvl1pPr>
            <a:lvl2pPr algn="ctr">
              <a:defRPr sz="2000"/>
            </a:lvl2pPr>
            <a:lvl3pPr algn="ctr">
              <a:defRPr sz="1800"/>
            </a:lvl3pPr>
            <a:lvl4pPr algn="ctr">
              <a:defRPr sz="1600"/>
            </a:lvl4pPr>
            <a:lvl5pPr algn="ctr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false" smtClean="false"/>
              <a:t>Click to edit Master text styles</a:t>
            </a:r>
          </a:p>
          <a:p>
            <a:pPr lvl="1"/>
            <a:r>
              <a:rPr lang="en-US" dirty="false" smtClean="false"/>
              <a:t>Second level</a:t>
            </a:r>
          </a:p>
          <a:p>
            <a:pPr lvl="2"/>
            <a:r>
              <a:rPr lang="en-US" dirty="false" smtClean="false"/>
              <a:t>Third level</a:t>
            </a:r>
          </a:p>
          <a:p>
            <a:pPr lvl="3"/>
            <a:r>
              <a:rPr lang="en-US" dirty="false" smtClean="false"/>
              <a:t>Fourth level</a:t>
            </a:r>
          </a:p>
          <a:p>
            <a:pPr lvl="4"/>
            <a:r>
              <a:rPr lang="en-US" dirty="false" smtClean="false"/>
              <a:t>Fifth level</a:t>
            </a:r>
            <a:endParaRPr lang="en-US" dirty="false"/>
          </a:p>
        </p:txBody>
      </p:sp>
    </p:spTree>
    <p:extLst>
      <p:ext uri="{BB962C8B-B14F-4D97-AF65-F5344CB8AC3E}">
        <p14:creationId xmlns:p14="http://schemas.microsoft.com/office/powerpoint/2010/main" val="313355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 preserve="true" userDrawn="true">
  <p:cSld name="Canreg_basic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 hasCustomPrompt="true"/>
          </p:nvPr>
        </p:nvSpPr>
        <p:spPr/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false" smtClean="false"/>
              <a:t>Click to edit Master title style</a:t>
            </a:r>
            <a:br>
              <a:rPr lang="en-US" dirty="false" smtClean="false"/>
            </a:br>
            <a:r>
              <a:rPr lang="en-US" dirty="false" err="true" smtClean="false"/>
              <a:t>dfdfdf</a:t>
            </a:r>
            <a:endParaRPr lang="en-US" dirty="false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028700"/>
            <a:ext cx="8229600" cy="639762"/>
          </a:xfrm>
        </p:spPr>
        <p:txBody>
          <a:bodyPr anchor="b"/>
          <a:lstStyle>
            <a:lvl1pPr marL="0" indent="0" algn="ctr">
              <a:buNone/>
              <a:defRPr sz="2400" b="fals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en-US" dirty="false" smtClean="false"/>
              <a:t>Click to edit Master text styles</a:t>
            </a:r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914400" y="1685131"/>
            <a:ext cx="7315200" cy="5172869"/>
          </a:xfrm>
        </p:spPr>
        <p:txBody>
          <a:bodyPr/>
          <a:lstStyle>
            <a:lvl1pPr algn="ctr">
              <a:defRPr sz="2400"/>
            </a:lvl1pPr>
            <a:lvl2pPr algn="ctr">
              <a:defRPr sz="2000"/>
            </a:lvl2pPr>
            <a:lvl3pPr algn="ctr">
              <a:defRPr sz="1800"/>
            </a:lvl3pPr>
            <a:lvl4pPr algn="ctr">
              <a:defRPr sz="1600"/>
            </a:lvl4pPr>
            <a:lvl5pPr algn="ctr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false" smtClean="false"/>
              <a:t>Click to edit Master text styles</a:t>
            </a:r>
          </a:p>
          <a:p>
            <a:pPr lvl="1"/>
            <a:r>
              <a:rPr lang="en-US" dirty="false" smtClean="false"/>
              <a:t>Second level</a:t>
            </a:r>
          </a:p>
          <a:p>
            <a:pPr lvl="2"/>
            <a:r>
              <a:rPr lang="en-US" dirty="false" smtClean="false"/>
              <a:t>Third level</a:t>
            </a:r>
          </a:p>
          <a:p>
            <a:pPr lvl="3"/>
            <a:r>
              <a:rPr lang="en-US" dirty="false" smtClean="false"/>
              <a:t>Fourth level</a:t>
            </a:r>
          </a:p>
          <a:p>
            <a:pPr lvl="4"/>
            <a:r>
              <a:rPr lang="en-US" dirty="false" smtClean="false"/>
              <a:t>Fifth level</a:t>
            </a:r>
            <a:endParaRPr lang="en-US" dirty="false"/>
          </a:p>
        </p:txBody>
      </p:sp>
    </p:spTree>
    <p:extLst>
      <p:ext uri="{BB962C8B-B14F-4D97-AF65-F5344CB8AC3E}">
        <p14:creationId xmlns:p14="http://schemas.microsoft.com/office/powerpoint/2010/main" val="114990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 preserve="true" userDrawn="true">
  <p:cSld name="Canreg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"/>
          <p:cNvPicPr>
            <a:picLocks noChangeAspect="true" noChangeArrowheads="true"/>
          </p:cNvPicPr>
          <p:nvPr userDrawn="true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365" y="3210366"/>
            <a:ext cx="261420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true"/>
        </p:nvSpPr>
        <p:spPr>
          <a:xfrm>
            <a:off x="301752" y="2069709"/>
            <a:ext cx="507492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algn="l" defTabSz="914400" rtl="false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GB" sz="1800" b="false" i="false" kern="1200" dirty="false" smtClean="fals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tool.</a:t>
            </a:r>
          </a:p>
          <a:p>
            <a:pPr marL="285750" marR="0" indent="-285750" algn="l" defTabSz="914400" rtl="false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GB" sz="1800" b="false" i="false" kern="1200" dirty="false" smtClean="fals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b="false" i="false" kern="1200" dirty="false" smtClean="fals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Input, store, check and analyse cancer registry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800" b="false" i="false" kern="1200" dirty="false" smtClean="fals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b="false" i="false" kern="1200" dirty="false" smtClean="fals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 to do data entry, quality control, consistency checks and basic analysis of the data.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sz="1800" b="false" i="false" kern="1200" dirty="false" smtClean="fals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b="false" i="false" kern="1200" dirty="false" smtClean="fals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en-GB" sz="1800" b="false" i="false" kern="1200" baseline="0" dirty="false" smtClean="fals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quality graphics, report and presentation.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800" b="false" i="false" kern="1200" baseline="0" dirty="false" smtClean="fals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b="false" i="false" kern="1200" baseline="0" dirty="false" smtClean="fals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 user capacities.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800" b="false" i="false" kern="1200" baseline="0" dirty="false" smtClean="fals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b="false" i="false" kern="1200" baseline="0" dirty="false" smtClean="fals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 to </a:t>
            </a:r>
            <a:r>
              <a:rPr lang="en-GB" sz="1800" b="false" i="false" kern="1200" dirty="false" smtClean="fals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facilitate the set up of a new or modification of an existing database by adding new variables, tailoring the data entry forms etc.</a:t>
            </a:r>
            <a:r>
              <a:rPr lang="en-GB" sz="1800" b="false" i="false" kern="1200" baseline="0" dirty="false" smtClean="fals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endParaRPr lang="en-GB" sz="1800" b="false" i="false" kern="1200" dirty="false" smtClean="fals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800" b="false" i="false" kern="1200" dirty="false" smtClean="fals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true"/>
        </p:nvSpPr>
        <p:spPr>
          <a:xfrm>
            <a:off x="5504687" y="2069709"/>
            <a:ext cx="3337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false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false" smtClean="false"/>
              <a:t>http://www.iacr.com.fr/CanReg5</a:t>
            </a:r>
            <a:endParaRPr lang="en-GB" sz="1800" b="false" i="false" kern="1200" dirty="false" smtClean="fals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true"/>
        </p:nvSpPr>
        <p:spPr>
          <a:xfrm>
            <a:off x="301753" y="211143"/>
            <a:ext cx="854049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false" eaLnBrk="true" fontAlgn="auto" latinLnBrk="fal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500" dirty="false" smtClean="false"/>
              <a:t>CanReg</a:t>
            </a:r>
            <a:r>
              <a:rPr lang="en-US" sz="3500" baseline="0" dirty="false" smtClean="false"/>
              <a:t>5 software</a:t>
            </a:r>
            <a:endParaRPr lang="en-GB" sz="3500" b="false" i="false" kern="1200" dirty="false" smtClean="false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true"/>
        </p:nvSpPr>
        <p:spPr>
          <a:xfrm>
            <a:off x="301753" y="971637"/>
            <a:ext cx="8540496" cy="729147"/>
          </a:xfrm>
          <a:prstGeom prst="rect">
            <a:avLst/>
          </a:prstGeom>
        </p:spPr>
        <p:txBody>
          <a:bodyPr vert="horz" lIns="91440" tIns="45720" rIns="91440" bIns="45720" rtlCol="false" anchor="b">
            <a:normAutofit/>
          </a:bodyPr>
          <a:lstStyle/>
          <a:p>
            <a:pPr lvl="0" indent="0"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GB" sz="2000" b="false" dirty="false" smtClean="false"/>
              <a:t>This presentation was generated by CanReg5 software.</a:t>
            </a:r>
            <a:br>
              <a:rPr lang="en-GB" sz="2000" b="false" dirty="false" smtClean="false"/>
            </a:br>
            <a:r>
              <a:rPr lang="en-GB" sz="2000" b="false" dirty="false" smtClean="false"/>
              <a:t>Cancer cases were registered using the CanReg5 software.</a:t>
            </a:r>
            <a:endParaRPr lang="en-US" sz="2000" b="false" dirty="false"/>
          </a:p>
        </p:txBody>
      </p:sp>
    </p:spTree>
    <p:extLst>
      <p:ext uri="{BB962C8B-B14F-4D97-AF65-F5344CB8AC3E}">
        <p14:creationId xmlns:p14="http://schemas.microsoft.com/office/powerpoint/2010/main" val="282928886"/>
      </p:ext>
    </p:extLst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Target="../slideLayouts/slideLayout8.xml" Type="http://schemas.openxmlformats.org/officeDocument/2006/relationships/slideLayout" Id="rId8"></Relationship><Relationship Target="../slideLayouts/slideLayout3.xml" Type="http://schemas.openxmlformats.org/officeDocument/2006/relationships/slideLayout" Id="rId3"></Relationship><Relationship Target="../slideLayouts/slideLayout7.xml" Type="http://schemas.openxmlformats.org/officeDocument/2006/relationships/slideLayout" Id="rId7"></Relationship><Relationship Target="../slideLayouts/slideLayout2.xml" Type="http://schemas.openxmlformats.org/officeDocument/2006/relationships/slideLayout" Id="rId2"></Relationship><Relationship Target="../slideLayouts/slideLayout1.xml" Type="http://schemas.openxmlformats.org/officeDocument/2006/relationships/slideLayout" Id="rId1"></Relationship><Relationship Target="../slideLayouts/slideLayout6.xml" Type="http://schemas.openxmlformats.org/officeDocument/2006/relationships/slideLayout" Id="rId6"></Relationship><Relationship Target="../slideLayouts/slideLayout5.xml" Type="http://schemas.openxmlformats.org/officeDocument/2006/relationships/slideLayout" Id="rId5"></Relationship><Relationship Target="../slideLayouts/slideLayout4.xml" Type="http://schemas.openxmlformats.org/officeDocument/2006/relationships/slideLayout" Id="rId4"></Relationship><Relationship Target="../theme/theme1.xml" Type="http://schemas.openxmlformats.org/officeDocument/2006/relationships/theme" Id="rId9"></Relationship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457200" y="360363"/>
            <a:ext cx="8229600" cy="668337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/>
          <a:p>
            <a:r>
              <a:rPr lang="en-US" dirty="false" smtClean="false"/>
              <a:t>Click to Master title style</a:t>
            </a:r>
            <a:br>
              <a:rPr lang="en-US" dirty="false" smtClean="false"/>
            </a:br>
            <a:r>
              <a:rPr lang="en-US" dirty="false" err="true" smtClean="false"/>
              <a:t>dfdfdfdf</a:t>
            </a:r>
            <a:endParaRPr lang="en-US" dirty="false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390261"/>
            <a:ext cx="8229600" cy="4848614"/>
          </a:xfrm>
          <a:prstGeom prst="rect">
            <a:avLst/>
          </a:prstGeom>
        </p:spPr>
        <p:txBody>
          <a:bodyPr vert="horz" lIns="91440" tIns="45720" rIns="91440" bIns="45720" rtlCol="false">
            <a:normAutofit/>
          </a:bodyPr>
          <a:lstStyle/>
          <a:p>
            <a:pPr lvl="0"/>
            <a:r>
              <a:rPr lang="en-US" dirty="false" smtClean="false"/>
              <a:t>Click to edit Master text styles</a:t>
            </a:r>
          </a:p>
          <a:p>
            <a:pPr lvl="1"/>
            <a:r>
              <a:rPr lang="en-US" dirty="false" smtClean="false"/>
              <a:t>Second level</a:t>
            </a:r>
          </a:p>
          <a:p>
            <a:pPr lvl="2"/>
            <a:r>
              <a:rPr lang="en-US" dirty="false" smtClean="false"/>
              <a:t>Third level</a:t>
            </a:r>
          </a:p>
          <a:p>
            <a:pPr lvl="3"/>
            <a:r>
              <a:rPr lang="en-US" dirty="false" smtClean="false"/>
              <a:t>Fourth level</a:t>
            </a:r>
          </a:p>
          <a:p>
            <a:pPr lvl="4"/>
            <a:r>
              <a:rPr lang="en-US" dirty="false" smtClean="false"/>
              <a:t>Fifth level</a:t>
            </a:r>
            <a:endParaRPr lang="en-US" dirty="false"/>
          </a:p>
        </p:txBody>
      </p:sp>
    </p:spTree>
    <p:extLst>
      <p:ext uri="{BB962C8B-B14F-4D97-AF65-F5344CB8AC3E}">
        <p14:creationId xmlns:p14="http://schemas.microsoft.com/office/powerpoint/2010/main" val="56413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3" r:id="rId4"/>
    <p:sldLayoutId id="2147483653" r:id="rId5"/>
    <p:sldLayoutId id="2147483662" r:id="rId6"/>
    <p:sldLayoutId id="2147483661" r:id="rId7"/>
    <p:sldLayoutId id="2147483665" r:id="rId8"/>
  </p:sldLayoutIdLst>
  <p:txStyles>
    <p:titleStyle>
      <a:lvl1pPr algn="ctr" defTabSz="914400" rtl="false" eaLnBrk="true" latinLnBrk="false" hangingPunct="true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ctr" defTabSz="914400" rtl="false" eaLnBrk="true" latinLnBrk="false" hangingPunct="true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ctr" defTabSz="914400" rtl="false" eaLnBrk="true" latinLnBrk="false" hangingPunct="true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false" eaLnBrk="true" latinLnBrk="false" hangingPunct="true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false" eaLnBrk="true" latinLnBrk="false" hangingPunct="true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false" eaLnBrk="true" latinLnBrk="false" hangingPunct="true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_image_rId2.png" Type="http://schemas.openxmlformats.org/officeDocument/2006/relationships/image" Id="rId2"/></Relationships>
</file>

<file path=ppt/slides/_rels/slide1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0_image_rId2.png" Type="http://schemas.openxmlformats.org/officeDocument/2006/relationships/image" Id="rId2"/></Relationships>
</file>

<file path=ppt/slides/_rels/slide10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00_image_rId2.png" Type="http://schemas.openxmlformats.org/officeDocument/2006/relationships/image" Id="rId2"/></Relationships>
</file>

<file path=ppt/slides/_rels/slide10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01_image_rId2.png" Type="http://schemas.openxmlformats.org/officeDocument/2006/relationships/image" Id="rId2"/></Relationships>
</file>

<file path=ppt/slides/_rels/slide10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02_image_rId2.png" Type="http://schemas.openxmlformats.org/officeDocument/2006/relationships/image" Id="rId2"/></Relationships>
</file>

<file path=ppt/slides/_rels/slide10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03_image_rId2.png" Type="http://schemas.openxmlformats.org/officeDocument/2006/relationships/image" Id="rId2"/></Relationships>
</file>

<file path=ppt/slides/_rels/slide10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04_image_rId2.png" Type="http://schemas.openxmlformats.org/officeDocument/2006/relationships/image" Id="rId2"/></Relationships>
</file>

<file path=ppt/slides/_rels/slide10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05_image_rId2.png" Type="http://schemas.openxmlformats.org/officeDocument/2006/relationships/image" Id="rId2"/></Relationships>
</file>

<file path=ppt/slides/_rels/slide10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06_image_rId2.png" Type="http://schemas.openxmlformats.org/officeDocument/2006/relationships/image" Id="rId2"/></Relationships>
</file>

<file path=ppt/slides/_rels/slide10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07_image_rId2.png" Type="http://schemas.openxmlformats.org/officeDocument/2006/relationships/image" Id="rId2"/></Relationships>
</file>

<file path=ppt/slides/_rels/slide10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08_image_rId2.png" Type="http://schemas.openxmlformats.org/officeDocument/2006/relationships/image" Id="rId2"/></Relationships>
</file>

<file path=ppt/slides/_rels/slide10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09_image_rId2.png" Type="http://schemas.openxmlformats.org/officeDocument/2006/relationships/image" Id="rId2"/></Relationships>
</file>

<file path=ppt/slides/_rels/slide1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1_image_rId2.png" Type="http://schemas.openxmlformats.org/officeDocument/2006/relationships/image" Id="rId2"/></Relationships>
</file>

<file path=ppt/slides/_rels/slide11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10_image_rId2.png" Type="http://schemas.openxmlformats.org/officeDocument/2006/relationships/image" Id="rId2"/></Relationships>
</file>

<file path=ppt/slides/_rels/slide11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11_image_rId2.png" Type="http://schemas.openxmlformats.org/officeDocument/2006/relationships/image" Id="rId2"/></Relationships>
</file>

<file path=ppt/slides/_rels/slide11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12_image_rId2.png" Type="http://schemas.openxmlformats.org/officeDocument/2006/relationships/image" Id="rId2"/></Relationships>
</file>

<file path=ppt/slides/_rels/slide11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13_image_rId2.png" Type="http://schemas.openxmlformats.org/officeDocument/2006/relationships/image" Id="rId2"/></Relationships>
</file>

<file path=ppt/slides/_rels/slide11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14_image_rId2.png" Type="http://schemas.openxmlformats.org/officeDocument/2006/relationships/image" Id="rId2"/></Relationships>
</file>

<file path=ppt/slides/_rels/slide11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15_image_rId2.png" Type="http://schemas.openxmlformats.org/officeDocument/2006/relationships/image" Id="rId2"/></Relationships>
</file>

<file path=ppt/slides/_rels/slide11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16_image_rId2.png" Type="http://schemas.openxmlformats.org/officeDocument/2006/relationships/image" Id="rId2"/></Relationships>
</file>

<file path=ppt/slides/_rels/slide11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17_image_rId2.png" Type="http://schemas.openxmlformats.org/officeDocument/2006/relationships/image" Id="rId2"/></Relationships>
</file>

<file path=ppt/slides/_rels/slide11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18_image_rId2.png" Type="http://schemas.openxmlformats.org/officeDocument/2006/relationships/image" Id="rId2"/></Relationships>
</file>

<file path=ppt/slides/_rels/slide11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19_image_rId2.png" Type="http://schemas.openxmlformats.org/officeDocument/2006/relationships/image" Id="rId2"/></Relationships>
</file>

<file path=ppt/slides/_rels/slide1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2_image_rId2.png" Type="http://schemas.openxmlformats.org/officeDocument/2006/relationships/image" Id="rId2"/></Relationships>
</file>

<file path=ppt/slides/_rels/slide12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20_image_rId2.png" Type="http://schemas.openxmlformats.org/officeDocument/2006/relationships/image" Id="rId2"/></Relationships>
</file>

<file path=ppt/slides/_rels/slide12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21_image_rId2.png" Type="http://schemas.openxmlformats.org/officeDocument/2006/relationships/image" Id="rId2"/></Relationships>
</file>

<file path=ppt/slides/_rels/slide12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22_image_rId2.png" Type="http://schemas.openxmlformats.org/officeDocument/2006/relationships/image" Id="rId2"/></Relationships>
</file>

<file path=ppt/slides/_rels/slide12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23_image_rId2.png" Type="http://schemas.openxmlformats.org/officeDocument/2006/relationships/image" Id="rId2"/></Relationships>
</file>

<file path=ppt/slides/_rels/slide12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24_image_rId2.png" Type="http://schemas.openxmlformats.org/officeDocument/2006/relationships/image" Id="rId2"/></Relationships>
</file>

<file path=ppt/slides/_rels/slide12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25_image_rId2.png" Type="http://schemas.openxmlformats.org/officeDocument/2006/relationships/image" Id="rId2"/></Relationships>
</file>

<file path=ppt/slides/_rels/slide12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26_image_rId2.png" Type="http://schemas.openxmlformats.org/officeDocument/2006/relationships/image" Id="rId2"/></Relationships>
</file>

<file path=ppt/slides/_rels/slide12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27_image_rId2.png" Type="http://schemas.openxmlformats.org/officeDocument/2006/relationships/image" Id="rId2"/></Relationships>
</file>

<file path=ppt/slides/_rels/slide12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28_image_rId2.png" Type="http://schemas.openxmlformats.org/officeDocument/2006/relationships/image" Id="rId2"/></Relationships>
</file>

<file path=ppt/slides/_rels/slide12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29_image_rId2.png" Type="http://schemas.openxmlformats.org/officeDocument/2006/relationships/image" Id="rId2"/></Relationships>
</file>

<file path=ppt/slides/_rels/slide1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3_image_rId2.png" Type="http://schemas.openxmlformats.org/officeDocument/2006/relationships/image" Id="rId2"/></Relationships>
</file>

<file path=ppt/slides/_rels/slide13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30_image_rId2.png" Type="http://schemas.openxmlformats.org/officeDocument/2006/relationships/image" Id="rId2"/></Relationships>
</file>

<file path=ppt/slides/_rels/slide13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31_image_rId2.png" Type="http://schemas.openxmlformats.org/officeDocument/2006/relationships/image" Id="rId2"/></Relationships>
</file>

<file path=ppt/slides/_rels/slide13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32_image_rId2.png" Type="http://schemas.openxmlformats.org/officeDocument/2006/relationships/image" Id="rId2"/></Relationships>
</file>

<file path=ppt/slides/_rels/slide13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33_image_rId2.png" Type="http://schemas.openxmlformats.org/officeDocument/2006/relationships/image" Id="rId2"/></Relationships>
</file>

<file path=ppt/slides/_rels/slide13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34_image_rId2.png" Type="http://schemas.openxmlformats.org/officeDocument/2006/relationships/image" Id="rId2"/></Relationships>
</file>

<file path=ppt/slides/_rels/slide13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35_image_rId2.png" Type="http://schemas.openxmlformats.org/officeDocument/2006/relationships/image" Id="rId2"/></Relationships>
</file>

<file path=ppt/slides/_rels/slide13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36_image_rId2.png" Type="http://schemas.openxmlformats.org/officeDocument/2006/relationships/image" Id="rId2"/></Relationships>
</file>

<file path=ppt/slides/_rels/slide13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37_image_rId2.png" Type="http://schemas.openxmlformats.org/officeDocument/2006/relationships/image" Id="rId2"/></Relationships>
</file>

<file path=ppt/slides/_rels/slide13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38_image_rId2.png" Type="http://schemas.openxmlformats.org/officeDocument/2006/relationships/image" Id="rId2"/></Relationships>
</file>

<file path=ppt/slides/_rels/slide13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39_image_rId2.png" Type="http://schemas.openxmlformats.org/officeDocument/2006/relationships/image" Id="rId2"/></Relationships>
</file>

<file path=ppt/slides/_rels/slide1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4_image_rId2.png" Type="http://schemas.openxmlformats.org/officeDocument/2006/relationships/image" Id="rId2"/></Relationships>
</file>

<file path=ppt/slides/_rels/slide14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40_image_rId2.png" Type="http://schemas.openxmlformats.org/officeDocument/2006/relationships/image" Id="rId2"/></Relationships>
</file>

<file path=ppt/slides/_rels/slide14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41_image_rId2.png" Type="http://schemas.openxmlformats.org/officeDocument/2006/relationships/image" Id="rId2"/></Relationships>
</file>

<file path=ppt/slides/_rels/slide14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42_image_rId2.png" Type="http://schemas.openxmlformats.org/officeDocument/2006/relationships/image" Id="rId2"/></Relationships>
</file>

<file path=ppt/slides/_rels/slide14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43_image_rId2.png" Type="http://schemas.openxmlformats.org/officeDocument/2006/relationships/image" Id="rId2"/></Relationships>
</file>

<file path=ppt/slides/_rels/slide14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44_image_rId2.png" Type="http://schemas.openxmlformats.org/officeDocument/2006/relationships/image" Id="rId2"/></Relationships>
</file>

<file path=ppt/slides/_rels/slide14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45_image_rId2.png" Type="http://schemas.openxmlformats.org/officeDocument/2006/relationships/image" Id="rId2"/></Relationships>
</file>

<file path=ppt/slides/_rels/slide14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46_image_rId2.png" Type="http://schemas.openxmlformats.org/officeDocument/2006/relationships/image" Id="rId2"/></Relationships>
</file>

<file path=ppt/slides/_rels/slide14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47_image_rId2.png" Type="http://schemas.openxmlformats.org/officeDocument/2006/relationships/image" Id="rId2"/></Relationships>
</file>

<file path=ppt/slides/_rels/slide14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48_image_rId2.png" Type="http://schemas.openxmlformats.org/officeDocument/2006/relationships/image" Id="rId2"/></Relationships>
</file>

<file path=ppt/slides/_rels/slide14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49_image_rId2.png" Type="http://schemas.openxmlformats.org/officeDocument/2006/relationships/image" Id="rId2"/></Relationships>
</file>

<file path=ppt/slides/_rels/slide1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5_image_rId2.png" Type="http://schemas.openxmlformats.org/officeDocument/2006/relationships/image" Id="rId2"/></Relationships>
</file>

<file path=ppt/slides/_rels/slide15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50_image_rId2.png" Type="http://schemas.openxmlformats.org/officeDocument/2006/relationships/image" Id="rId2"/></Relationships>
</file>

<file path=ppt/slides/_rels/slide15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51_image_rId2.png" Type="http://schemas.openxmlformats.org/officeDocument/2006/relationships/image" Id="rId2"/></Relationships>
</file>

<file path=ppt/slides/_rels/slide15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52_image_rId2.png" Type="http://schemas.openxmlformats.org/officeDocument/2006/relationships/image" Id="rId2"/></Relationships>
</file>

<file path=ppt/slides/_rels/slide15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53_image_rId2.png" Type="http://schemas.openxmlformats.org/officeDocument/2006/relationships/image" Id="rId2"/></Relationships>
</file>

<file path=ppt/slides/_rels/slide15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54_image_rId2.png" Type="http://schemas.openxmlformats.org/officeDocument/2006/relationships/image" Id="rId2"/></Relationships>
</file>

<file path=ppt/slides/_rels/slide15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55_image_rId2.png" Type="http://schemas.openxmlformats.org/officeDocument/2006/relationships/image" Id="rId2"/></Relationships>
</file>

<file path=ppt/slides/_rels/slide15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56_image_rId2.png" Type="http://schemas.openxmlformats.org/officeDocument/2006/relationships/image" Id="rId2"/></Relationships>
</file>

<file path=ppt/slides/_rels/slide15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57_image_rId2.png" Type="http://schemas.openxmlformats.org/officeDocument/2006/relationships/image" Id="rId2"/></Relationships>
</file>

<file path=ppt/slides/_rels/slide15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58_image_rId2.png" Type="http://schemas.openxmlformats.org/officeDocument/2006/relationships/image" Id="rId2"/></Relationships>
</file>

<file path=ppt/slides/_rels/slide15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59_image_rId2.png" Type="http://schemas.openxmlformats.org/officeDocument/2006/relationships/image" Id="rId2"/></Relationships>
</file>

<file path=ppt/slides/_rels/slide1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6_image_rId2.png" Type="http://schemas.openxmlformats.org/officeDocument/2006/relationships/image" Id="rId2"/></Relationships>
</file>

<file path=ppt/slides/_rels/slide16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60_image_rId2.png" Type="http://schemas.openxmlformats.org/officeDocument/2006/relationships/image" Id="rId2"/></Relationships>
</file>

<file path=ppt/slides/_rels/slide16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61_image_rId2.png" Type="http://schemas.openxmlformats.org/officeDocument/2006/relationships/image" Id="rId2"/></Relationships>
</file>

<file path=ppt/slides/_rels/slide16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62_image_rId2.png" Type="http://schemas.openxmlformats.org/officeDocument/2006/relationships/image" Id="rId2"/></Relationships>
</file>

<file path=ppt/slides/_rels/slide16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63_image_rId2.png" Type="http://schemas.openxmlformats.org/officeDocument/2006/relationships/image" Id="rId2"/></Relationships>
</file>

<file path=ppt/slides/_rels/slide16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64_image_rId2.png" Type="http://schemas.openxmlformats.org/officeDocument/2006/relationships/image" Id="rId2"/></Relationships>
</file>

<file path=ppt/slides/_rels/slide16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65_image_rId2.png" Type="http://schemas.openxmlformats.org/officeDocument/2006/relationships/image" Id="rId2"/></Relationships>
</file>

<file path=ppt/slides/_rels/slide16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66_image_rId2.png" Type="http://schemas.openxmlformats.org/officeDocument/2006/relationships/image" Id="rId2"/></Relationships>
</file>

<file path=ppt/slides/_rels/slide16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67_image_rId2.png" Type="http://schemas.openxmlformats.org/officeDocument/2006/relationships/image" Id="rId2"/></Relationships>
</file>

<file path=ppt/slides/_rels/slide16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68_image_rId2.png" Type="http://schemas.openxmlformats.org/officeDocument/2006/relationships/image" Id="rId2"/></Relationships>
</file>

<file path=ppt/slides/_rels/slide16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69_image_rId2.png" Type="http://schemas.openxmlformats.org/officeDocument/2006/relationships/image" Id="rId2"/></Relationships>
</file>

<file path=ppt/slides/_rels/slide1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7_image_rId2.png" Type="http://schemas.openxmlformats.org/officeDocument/2006/relationships/image" Id="rId2"/></Relationships>
</file>

<file path=ppt/slides/_rels/slide17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70_image_rId2.png" Type="http://schemas.openxmlformats.org/officeDocument/2006/relationships/image" Id="rId2"/></Relationships>
</file>

<file path=ppt/slides/_rels/slide17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71_image_rId2.png" Type="http://schemas.openxmlformats.org/officeDocument/2006/relationships/image" Id="rId2"/></Relationships>
</file>

<file path=ppt/slides/_rels/slide1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8_image_rId2.png" Type="http://schemas.openxmlformats.org/officeDocument/2006/relationships/image" Id="rId2"/></Relationships>
</file>

<file path=ppt/slides/_rels/slide1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19_image_rId2.png" Type="http://schemas.openxmlformats.org/officeDocument/2006/relationships/image" Id="rId2"/></Relationships>
</file>

<file path=ppt/slides/_rels/slide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2_image_rId2.png" Type="http://schemas.openxmlformats.org/officeDocument/2006/relationships/image" Id="rId2"/></Relationships>
</file>

<file path=ppt/slides/_rels/slide2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20_image_rId2.png" Type="http://schemas.openxmlformats.org/officeDocument/2006/relationships/image" Id="rId2"/></Relationships>
</file>

<file path=ppt/slides/_rels/slide2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21_image_rId2.png" Type="http://schemas.openxmlformats.org/officeDocument/2006/relationships/image" Id="rId2"/></Relationships>
</file>

<file path=ppt/slides/_rels/slide2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22_image_rId2.png" Type="http://schemas.openxmlformats.org/officeDocument/2006/relationships/image" Id="rId2"/></Relationships>
</file>

<file path=ppt/slides/_rels/slide2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23_image_rId2.png" Type="http://schemas.openxmlformats.org/officeDocument/2006/relationships/image" Id="rId2"/></Relationships>
</file>

<file path=ppt/slides/_rels/slide2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24_image_rId2.png" Type="http://schemas.openxmlformats.org/officeDocument/2006/relationships/image" Id="rId2"/></Relationships>
</file>

<file path=ppt/slides/_rels/slide2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25_image_rId2.png" Type="http://schemas.openxmlformats.org/officeDocument/2006/relationships/image" Id="rId2"/></Relationships>
</file>

<file path=ppt/slides/_rels/slide2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26_image_rId2.png" Type="http://schemas.openxmlformats.org/officeDocument/2006/relationships/image" Id="rId2"/></Relationships>
</file>

<file path=ppt/slides/_rels/slide2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27_image_rId2.png" Type="http://schemas.openxmlformats.org/officeDocument/2006/relationships/image" Id="rId2"/></Relationships>
</file>

<file path=ppt/slides/_rels/slide2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28_image_rId2.png" Type="http://schemas.openxmlformats.org/officeDocument/2006/relationships/image" Id="rId2"/></Relationships>
</file>

<file path=ppt/slides/_rels/slide2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29_image_rId2.png" Type="http://schemas.openxmlformats.org/officeDocument/2006/relationships/image" Id="rId2"/></Relationships>
</file>

<file path=ppt/slides/_rels/slide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3_image_rId2.png" Type="http://schemas.openxmlformats.org/officeDocument/2006/relationships/image" Id="rId2"/></Relationships>
</file>

<file path=ppt/slides/_rels/slide3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30_image_rId2.png" Type="http://schemas.openxmlformats.org/officeDocument/2006/relationships/image" Id="rId2"/></Relationships>
</file>

<file path=ppt/slides/_rels/slide3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31_image_rId2.png" Type="http://schemas.openxmlformats.org/officeDocument/2006/relationships/image" Id="rId2"/></Relationships>
</file>

<file path=ppt/slides/_rels/slide3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32_image_rId2.png" Type="http://schemas.openxmlformats.org/officeDocument/2006/relationships/image" Id="rId2"/></Relationships>
</file>

<file path=ppt/slides/_rels/slide3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33_image_rId2.png" Type="http://schemas.openxmlformats.org/officeDocument/2006/relationships/image" Id="rId2"/></Relationships>
</file>

<file path=ppt/slides/_rels/slide3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34_image_rId2.png" Type="http://schemas.openxmlformats.org/officeDocument/2006/relationships/image" Id="rId2"/></Relationships>
</file>

<file path=ppt/slides/_rels/slide3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35_image_rId2.png" Type="http://schemas.openxmlformats.org/officeDocument/2006/relationships/image" Id="rId2"/></Relationships>
</file>

<file path=ppt/slides/_rels/slide3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36_image_rId2.png" Type="http://schemas.openxmlformats.org/officeDocument/2006/relationships/image" Id="rId2"/></Relationships>
</file>

<file path=ppt/slides/_rels/slide3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37_image_rId2.png" Type="http://schemas.openxmlformats.org/officeDocument/2006/relationships/image" Id="rId2"/></Relationships>
</file>

<file path=ppt/slides/_rels/slide3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38_image_rId2.png" Type="http://schemas.openxmlformats.org/officeDocument/2006/relationships/image" Id="rId2"/></Relationships>
</file>

<file path=ppt/slides/_rels/slide3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39_image_rId2.png" Type="http://schemas.openxmlformats.org/officeDocument/2006/relationships/image" Id="rId2"/></Relationships>
</file>

<file path=ppt/slides/_rels/slide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4_image_rId2.png" Type="http://schemas.openxmlformats.org/officeDocument/2006/relationships/image" Id="rId2"/></Relationships>
</file>

<file path=ppt/slides/_rels/slide4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40_image_rId2.png" Type="http://schemas.openxmlformats.org/officeDocument/2006/relationships/image" Id="rId2"/></Relationships>
</file>

<file path=ppt/slides/_rels/slide4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41_image_rId2.png" Type="http://schemas.openxmlformats.org/officeDocument/2006/relationships/image" Id="rId2"/></Relationships>
</file>

<file path=ppt/slides/_rels/slide4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42_image_rId2.png" Type="http://schemas.openxmlformats.org/officeDocument/2006/relationships/image" Id="rId2"/></Relationships>
</file>

<file path=ppt/slides/_rels/slide4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43_image_rId2.png" Type="http://schemas.openxmlformats.org/officeDocument/2006/relationships/image" Id="rId2"/></Relationships>
</file>

<file path=ppt/slides/_rels/slide4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44_image_rId2.png" Type="http://schemas.openxmlformats.org/officeDocument/2006/relationships/image" Id="rId2"/></Relationships>
</file>

<file path=ppt/slides/_rels/slide4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45_image_rId2.png" Type="http://schemas.openxmlformats.org/officeDocument/2006/relationships/image" Id="rId2"/></Relationships>
</file>

<file path=ppt/slides/_rels/slide4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46_image_rId2.png" Type="http://schemas.openxmlformats.org/officeDocument/2006/relationships/image" Id="rId2"/></Relationships>
</file>

<file path=ppt/slides/_rels/slide4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47_image_rId2.png" Type="http://schemas.openxmlformats.org/officeDocument/2006/relationships/image" Id="rId2"/></Relationships>
</file>

<file path=ppt/slides/_rels/slide4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48_image_rId2.png" Type="http://schemas.openxmlformats.org/officeDocument/2006/relationships/image" Id="rId2"/></Relationships>
</file>

<file path=ppt/slides/_rels/slide4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49_image_rId2.png" Type="http://schemas.openxmlformats.org/officeDocument/2006/relationships/image" Id="rId2"/></Relationships>
</file>

<file path=ppt/slides/_rels/slide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5_image_rId2.png" Type="http://schemas.openxmlformats.org/officeDocument/2006/relationships/image" Id="rId2"/></Relationships>
</file>

<file path=ppt/slides/_rels/slide5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50_image_rId2.png" Type="http://schemas.openxmlformats.org/officeDocument/2006/relationships/image" Id="rId2"/></Relationships>
</file>

<file path=ppt/slides/_rels/slide5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51_image_rId2.png" Type="http://schemas.openxmlformats.org/officeDocument/2006/relationships/image" Id="rId2"/></Relationships>
</file>

<file path=ppt/slides/_rels/slide5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52_image_rId2.png" Type="http://schemas.openxmlformats.org/officeDocument/2006/relationships/image" Id="rId2"/></Relationships>
</file>

<file path=ppt/slides/_rels/slide5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53_image_rId2.png" Type="http://schemas.openxmlformats.org/officeDocument/2006/relationships/image" Id="rId2"/></Relationships>
</file>

<file path=ppt/slides/_rels/slide5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54_image_rId2.png" Type="http://schemas.openxmlformats.org/officeDocument/2006/relationships/image" Id="rId2"/></Relationships>
</file>

<file path=ppt/slides/_rels/slide5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55_image_rId2.png" Type="http://schemas.openxmlformats.org/officeDocument/2006/relationships/image" Id="rId2"/></Relationships>
</file>

<file path=ppt/slides/_rels/slide5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56_image_rId2.png" Type="http://schemas.openxmlformats.org/officeDocument/2006/relationships/image" Id="rId2"/></Relationships>
</file>

<file path=ppt/slides/_rels/slide5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57_image_rId2.png" Type="http://schemas.openxmlformats.org/officeDocument/2006/relationships/image" Id="rId2"/></Relationships>
</file>

<file path=ppt/slides/_rels/slide5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58_image_rId2.png" Type="http://schemas.openxmlformats.org/officeDocument/2006/relationships/image" Id="rId2"/></Relationships>
</file>

<file path=ppt/slides/_rels/slide5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59_image_rId2.png" Type="http://schemas.openxmlformats.org/officeDocument/2006/relationships/image" Id="rId2"/></Relationships>
</file>

<file path=ppt/slides/_rels/slide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6_image_rId2.png" Type="http://schemas.openxmlformats.org/officeDocument/2006/relationships/image" Id="rId2"/></Relationships>
</file>

<file path=ppt/slides/_rels/slide6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60_image_rId2.png" Type="http://schemas.openxmlformats.org/officeDocument/2006/relationships/image" Id="rId2"/></Relationships>
</file>

<file path=ppt/slides/_rels/slide6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61_image_rId2.png" Type="http://schemas.openxmlformats.org/officeDocument/2006/relationships/image" Id="rId2"/></Relationships>
</file>

<file path=ppt/slides/_rels/slide6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62_image_rId2.png" Type="http://schemas.openxmlformats.org/officeDocument/2006/relationships/image" Id="rId2"/></Relationships>
</file>

<file path=ppt/slides/_rels/slide6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63_image_rId2.png" Type="http://schemas.openxmlformats.org/officeDocument/2006/relationships/image" Id="rId2"/></Relationships>
</file>

<file path=ppt/slides/_rels/slide6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64_image_rId2.png" Type="http://schemas.openxmlformats.org/officeDocument/2006/relationships/image" Id="rId2"/></Relationships>
</file>

<file path=ppt/slides/_rels/slide6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65_image_rId2.png" Type="http://schemas.openxmlformats.org/officeDocument/2006/relationships/image" Id="rId2"/></Relationships>
</file>

<file path=ppt/slides/_rels/slide6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66_image_rId2.png" Type="http://schemas.openxmlformats.org/officeDocument/2006/relationships/image" Id="rId2"/></Relationships>
</file>

<file path=ppt/slides/_rels/slide6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67_image_rId2.png" Type="http://schemas.openxmlformats.org/officeDocument/2006/relationships/image" Id="rId2"/></Relationships>
</file>

<file path=ppt/slides/_rels/slide6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68_image_rId2.png" Type="http://schemas.openxmlformats.org/officeDocument/2006/relationships/image" Id="rId2"/></Relationships>
</file>

<file path=ppt/slides/_rels/slide6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69_image_rId2.png" Type="http://schemas.openxmlformats.org/officeDocument/2006/relationships/image" Id="rId2"/></Relationships>
</file>

<file path=ppt/slides/_rels/slide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7_image_rId2.png" Type="http://schemas.openxmlformats.org/officeDocument/2006/relationships/image" Id="rId2"/></Relationships>
</file>

<file path=ppt/slides/_rels/slide7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70_image_rId2.png" Type="http://schemas.openxmlformats.org/officeDocument/2006/relationships/image" Id="rId2"/></Relationships>
</file>

<file path=ppt/slides/_rels/slide7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71_image_rId2.png" Type="http://schemas.openxmlformats.org/officeDocument/2006/relationships/image" Id="rId2"/></Relationships>
</file>

<file path=ppt/slides/_rels/slide7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72_image_rId2.png" Type="http://schemas.openxmlformats.org/officeDocument/2006/relationships/image" Id="rId2"/></Relationships>
</file>

<file path=ppt/slides/_rels/slide7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73_image_rId2.png" Type="http://schemas.openxmlformats.org/officeDocument/2006/relationships/image" Id="rId2"/></Relationships>
</file>

<file path=ppt/slides/_rels/slide7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74_image_rId2.png" Type="http://schemas.openxmlformats.org/officeDocument/2006/relationships/image" Id="rId2"/></Relationships>
</file>

<file path=ppt/slides/_rels/slide7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75_image_rId2.png" Type="http://schemas.openxmlformats.org/officeDocument/2006/relationships/image" Id="rId2"/></Relationships>
</file>

<file path=ppt/slides/_rels/slide7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76_image_rId2.png" Type="http://schemas.openxmlformats.org/officeDocument/2006/relationships/image" Id="rId2"/></Relationships>
</file>

<file path=ppt/slides/_rels/slide7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77_image_rId2.png" Type="http://schemas.openxmlformats.org/officeDocument/2006/relationships/image" Id="rId2"/></Relationships>
</file>

<file path=ppt/slides/_rels/slide7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78_image_rId2.png" Type="http://schemas.openxmlformats.org/officeDocument/2006/relationships/image" Id="rId2"/></Relationships>
</file>

<file path=ppt/slides/_rels/slide7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79_image_rId2.png" Type="http://schemas.openxmlformats.org/officeDocument/2006/relationships/image" Id="rId2"/></Relationships>
</file>

<file path=ppt/slides/_rels/slide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8_image_rId2.png" Type="http://schemas.openxmlformats.org/officeDocument/2006/relationships/image" Id="rId2"/></Relationships>
</file>

<file path=ppt/slides/_rels/slide8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80_image_rId2.png" Type="http://schemas.openxmlformats.org/officeDocument/2006/relationships/image" Id="rId2"/></Relationships>
</file>

<file path=ppt/slides/_rels/slide8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81_image_rId2.png" Type="http://schemas.openxmlformats.org/officeDocument/2006/relationships/image" Id="rId2"/></Relationships>
</file>

<file path=ppt/slides/_rels/slide8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82_image_rId2.png" Type="http://schemas.openxmlformats.org/officeDocument/2006/relationships/image" Id="rId2"/></Relationships>
</file>

<file path=ppt/slides/_rels/slide8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83_image_rId2.png" Type="http://schemas.openxmlformats.org/officeDocument/2006/relationships/image" Id="rId2"/></Relationships>
</file>

<file path=ppt/slides/_rels/slide8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84_image_rId2.png" Type="http://schemas.openxmlformats.org/officeDocument/2006/relationships/image" Id="rId2"/></Relationships>
</file>

<file path=ppt/slides/_rels/slide8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85_image_rId2.png" Type="http://schemas.openxmlformats.org/officeDocument/2006/relationships/image" Id="rId2"/></Relationships>
</file>

<file path=ppt/slides/_rels/slide8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86_image_rId2.png" Type="http://schemas.openxmlformats.org/officeDocument/2006/relationships/image" Id="rId2"/></Relationships>
</file>

<file path=ppt/slides/_rels/slide8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87_image_rId2.png" Type="http://schemas.openxmlformats.org/officeDocument/2006/relationships/image" Id="rId2"/></Relationships>
</file>

<file path=ppt/slides/_rels/slide8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88_image_rId2.png" Type="http://schemas.openxmlformats.org/officeDocument/2006/relationships/image" Id="rId2"/></Relationships>
</file>

<file path=ppt/slides/_rels/slide8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89_image_rId2.png" Type="http://schemas.openxmlformats.org/officeDocument/2006/relationships/image" Id="rId2"/></Relationships>
</file>

<file path=ppt/slides/_rels/slide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9_image_rId2.png" Type="http://schemas.openxmlformats.org/officeDocument/2006/relationships/image" Id="rId2"/></Relationships>
</file>

<file path=ppt/slides/_rels/slide90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90_image_rId2.png" Type="http://schemas.openxmlformats.org/officeDocument/2006/relationships/image" Id="rId2"/></Relationships>
</file>

<file path=ppt/slides/_rels/slide91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91_image_rId2.png" Type="http://schemas.openxmlformats.org/officeDocument/2006/relationships/image" Id="rId2"/></Relationships>
</file>

<file path=ppt/slides/_rels/slide92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92_image_rId2.png" Type="http://schemas.openxmlformats.org/officeDocument/2006/relationships/image" Id="rId2"/></Relationships>
</file>

<file path=ppt/slides/_rels/slide93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93_image_rId2.png" Type="http://schemas.openxmlformats.org/officeDocument/2006/relationships/image" Id="rId2"/></Relationships>
</file>

<file path=ppt/slides/_rels/slide94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94_image_rId2.png" Type="http://schemas.openxmlformats.org/officeDocument/2006/relationships/image" Id="rId2"/></Relationships>
</file>

<file path=ppt/slides/_rels/slide95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95_image_rId2.png" Type="http://schemas.openxmlformats.org/officeDocument/2006/relationships/image" Id="rId2"/></Relationships>
</file>

<file path=ppt/slides/_rels/slide96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96_image_rId2.png" Type="http://schemas.openxmlformats.org/officeDocument/2006/relationships/image" Id="rId2"/></Relationships>
</file>

<file path=ppt/slides/_rels/slide97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97_image_rId2.png" Type="http://schemas.openxmlformats.org/officeDocument/2006/relationships/image" Id="rId2"/></Relationships>
</file>

<file path=ppt/slides/_rels/slide98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98_image_rId2.png" Type="http://schemas.openxmlformats.org/officeDocument/2006/relationships/image" Id="rId2"/></Relationships>
</file>

<file path=ppt/slides/_rels/slide99.xml.rels><?xml version="1.0" encoding="UTF-8" standalone="yes"?><Relationships xmlns="http://schemas.openxmlformats.org/package/2006/relationships"><Relationship Target="../slideLayouts/slideLayout2.xml" Type="http://schemas.openxmlformats.org/officeDocument/2006/relationships/slideLayout" Id="rId1"/><Relationship Target="../media/slide99_image_rId2.png" Type="http://schemas.openxmlformats.org/officeDocument/2006/relationships/image" Id="rId2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/>
          <p:cNvPicPr>
            <a:picLocks noChangeAspect="true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562062" y="411061"/>
            <a:ext cx="7315200" cy="5172869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Company>IARC</properties:Company>
  <properties:Words>0</properties:Words>
  <properties:PresentationFormat>On-screen Show (4:3)</properties:PresentationFormat>
  <properties:Paragraphs>0</properties:Paragraphs>
  <properties:Slides>0</properties:Slides>
  <properties:Notes>0</properties:Notes>
  <properties:TotalTime>161</properties:TotalTime>
  <properties:HiddenSlides>0</properties:HiddenSlides>
  <properties:MMClips>0</properties:MMClips>
  <properties:ScaleCrop>false</properties:ScaleCrop>
  <properties: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properties:HeadingPairs>
  <properties:TitlesOfParts>
    <vt:vector baseType="lpstr" size="1">
      <vt:lpstr>Office Theme</vt:lpstr>
    </vt:vector>
  </properties:TitlesOfParts>
  <properties:LinksUpToDate>false</properties:LinksUpToDate>
  <properties:SharedDoc>false</properties:SharedDoc>
  <properties:HyperlinksChanged>false</properties:HyperlinksChanged>
  <properties:Application>docx4j</properties:Application>
  <properties:AppVersion>3.0</properties:AppVersion>
</properties:Properties>
</file>

<file path=docProps/core.xml><?xml version="1.0" encoding="utf-8"?>
<cp:coreProperties xmlns:cp="http://schemas.openxmlformats.org/package/2006/metadata/core-properties" xmlns:dcterms="http://purl.org/dc/terms/" xmlns:dc="http://purl.org/dc/elements/1.1/">
  <dcterms:created xmlns:xsi="http://www.w3.org/2001/XMLSchema-instance" xsi:type="dcterms:W3CDTF">2017-09-23T14:02:38Z</dcterms:created>
  <dc:creator>Mathieu Laversanne</dc:creator>
  <cp:lastModifiedBy>docx4j</cp:lastModifiedBy>
  <dcterms:modified xmlns:xsi="http://www.w3.org/2001/XMLSchema-instance" xsi:type="dcterms:W3CDTF">2017-12-14T17:12:33Z</dcterms:modified>
  <cp:revision>22</cp:revision>
  <dc:title>PowerPoint Presentation</dc:title>
</cp:coreProperties>
</file>